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43" r:id="rId1"/>
  </p:sldMasterIdLst>
  <p:notesMasterIdLst>
    <p:notesMasterId r:id="rId9"/>
  </p:notesMasterIdLst>
  <p:handoutMasterIdLst>
    <p:handoutMasterId r:id="rId10"/>
  </p:handoutMasterIdLst>
  <p:sldIdLst>
    <p:sldId id="522" r:id="rId2"/>
    <p:sldId id="340" r:id="rId3"/>
    <p:sldId id="370" r:id="rId4"/>
    <p:sldId id="473" r:id="rId5"/>
    <p:sldId id="512" r:id="rId6"/>
    <p:sldId id="510" r:id="rId7"/>
    <p:sldId id="523" r:id="rId8"/>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2">
          <p15:clr>
            <a:srgbClr val="A4A3A4"/>
          </p15:clr>
        </p15:guide>
        <p15:guide id="2" orient="horz" pos="4176">
          <p15:clr>
            <a:srgbClr val="A4A3A4"/>
          </p15:clr>
        </p15:guide>
        <p15:guide id="3" orient="horz" pos="912">
          <p15:clr>
            <a:srgbClr val="A4A3A4"/>
          </p15:clr>
        </p15:guide>
        <p15:guide id="4" orient="horz" pos="1197">
          <p15:clr>
            <a:srgbClr val="A4A3A4"/>
          </p15:clr>
        </p15:guide>
        <p15:guide id="5" orient="horz" pos="1957">
          <p15:clr>
            <a:srgbClr val="A4A3A4"/>
          </p15:clr>
        </p15:guide>
        <p15:guide id="6" orient="horz" pos="2736">
          <p15:clr>
            <a:srgbClr val="A4A3A4"/>
          </p15:clr>
        </p15:guide>
        <p15:guide id="7" orient="horz" pos="2159">
          <p15:clr>
            <a:srgbClr val="A4A3A4"/>
          </p15:clr>
        </p15:guide>
        <p15:guide id="8" orient="horz" pos="4050">
          <p15:clr>
            <a:srgbClr val="A4A3A4"/>
          </p15:clr>
        </p15:guide>
        <p15:guide id="9" pos="128">
          <p15:clr>
            <a:srgbClr val="A4A3A4"/>
          </p15:clr>
        </p15:guide>
        <p15:guide id="10" pos="1767">
          <p15:clr>
            <a:srgbClr val="A4A3A4"/>
          </p15:clr>
        </p15:guide>
        <p15:guide id="11" pos="7548">
          <p15:clr>
            <a:srgbClr val="A4A3A4"/>
          </p15:clr>
        </p15:guide>
        <p15:guide id="12" pos="328">
          <p15:clr>
            <a:srgbClr val="A4A3A4"/>
          </p15:clr>
        </p15:guide>
        <p15:guide id="13" pos="7353">
          <p15:clr>
            <a:srgbClr val="A4A3A4"/>
          </p15:clr>
        </p15:guide>
        <p15:guide id="14" pos="613">
          <p15:clr>
            <a:srgbClr val="A4A3A4"/>
          </p15:clr>
        </p15:guide>
        <p15:guide id="15" pos="7062">
          <p15:clr>
            <a:srgbClr val="A4A3A4"/>
          </p15:clr>
        </p15:guide>
        <p15:guide id="16" pos="383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54A7"/>
    <a:srgbClr val="D52F1D"/>
    <a:srgbClr val="F1791C"/>
    <a:srgbClr val="4D095F"/>
    <a:srgbClr val="00ABEC"/>
    <a:srgbClr val="69CDF4"/>
    <a:srgbClr val="080808"/>
    <a:srgbClr val="9E9E9E"/>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57" autoAdjust="0"/>
    <p:restoredTop sz="83142" autoAdjust="0"/>
  </p:normalViewPr>
  <p:slideViewPr>
    <p:cSldViewPr snapToGrid="0">
      <p:cViewPr varScale="1">
        <p:scale>
          <a:sx n="70" d="100"/>
          <a:sy n="70" d="100"/>
        </p:scale>
        <p:origin x="392" y="68"/>
      </p:cViewPr>
      <p:guideLst>
        <p:guide orient="horz" pos="142"/>
        <p:guide orient="horz" pos="4176"/>
        <p:guide orient="horz" pos="912"/>
        <p:guide orient="horz" pos="1197"/>
        <p:guide orient="horz" pos="1957"/>
        <p:guide orient="horz" pos="2736"/>
        <p:guide orient="horz" pos="2159"/>
        <p:guide orient="horz" pos="4050"/>
        <p:guide pos="128"/>
        <p:guide pos="1767"/>
        <p:guide pos="7548"/>
        <p:guide pos="328"/>
        <p:guide pos="7353"/>
        <p:guide pos="613"/>
        <p:guide pos="7062"/>
        <p:guide pos="3837"/>
      </p:guideLst>
    </p:cSldViewPr>
  </p:slideViewPr>
  <p:outlineViewPr>
    <p:cViewPr>
      <p:scale>
        <a:sx n="33" d="100"/>
        <a:sy n="33" d="100"/>
      </p:scale>
      <p:origin x="0" y="-984"/>
    </p:cViewPr>
  </p:outlineViewPr>
  <p:notesTextViewPr>
    <p:cViewPr>
      <p:scale>
        <a:sx n="100" d="100"/>
        <a:sy n="100" d="100"/>
      </p:scale>
      <p:origin x="0" y="0"/>
    </p:cViewPr>
  </p:notesTextViewPr>
  <p:sorterViewPr>
    <p:cViewPr>
      <p:scale>
        <a:sx n="75" d="100"/>
        <a:sy n="75" d="100"/>
      </p:scale>
      <p:origin x="0" y="0"/>
    </p:cViewPr>
  </p:sorterViewPr>
  <p:notesViewPr>
    <p:cSldViewPr snapToGrid="0" showGuides="1">
      <p:cViewPr varScale="1">
        <p:scale>
          <a:sx n="87" d="100"/>
          <a:sy n="87" d="100"/>
        </p:scale>
        <p:origin x="-3738" y="-5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a:latin typeface="Segoe UI" pitchFamily="34" charset="0"/>
                <a:ea typeface="Segoe UI" pitchFamily="34" charset="0"/>
                <a:cs typeface="Segoe UI" pitchFamily="34" charset="0"/>
              </a:rPr>
              <a:t>Visual Studio 11</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219B1A-AE41-483B-A766-69B9363DDA6A}" type="datetimeFigureOut">
              <a:rPr lang="en-US" smtClean="0">
                <a:latin typeface="Segoe UI" pitchFamily="34" charset="0"/>
                <a:ea typeface="Segoe UI" pitchFamily="34" charset="0"/>
                <a:cs typeface="Segoe UI" pitchFamily="34" charset="0"/>
              </a:rPr>
              <a:t>4/17/2015</a:t>
            </a:fld>
            <a:endParaRPr lang="en-US">
              <a:latin typeface="Segoe UI" pitchFamily="34" charset="0"/>
              <a:ea typeface="Segoe UI" pitchFamily="34" charset="0"/>
              <a:cs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Because </a:t>
            </a:r>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Microsoft must respond to changing market conditions, it should not be interpreted to be a commitment on the </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part </a:t>
            </a:r>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of Microsoft, and Microsoft cannot guarantee the accuracy of any information provided after the date of this presentation</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a:t>
            </a:r>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MAKES NO WARRANTIES, EXPRESS, IMPLIED OR STATUTORY, AS TO THE INFORMATION IN THIS PRESENTATION</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ea typeface="Segoe UI" pitchFamily="34" charset="0"/>
                <a:cs typeface="Segoe UI" pitchFamily="34" charset="0"/>
              </a:rPr>
              <a:t>‹#›</a:t>
            </a:fld>
            <a:endParaRPr lang="en-US">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ea typeface="Segoe UI" pitchFamily="34" charset="0"/>
                <a:cs typeface="Segoe UI" pitchFamily="34" charset="0"/>
              </a:defRPr>
            </a:lvl1pPr>
          </a:lstStyle>
          <a:p>
            <a:r>
              <a:rPr lang="en-US" smtClean="0"/>
              <a:t>Visual Studio 11</a:t>
            </a:r>
          </a:p>
          <a:p>
            <a:endParaRPr lang="en-US" dirty="0"/>
          </a:p>
        </p:txBody>
      </p:sp>
      <p:sp>
        <p:nvSpPr>
          <p:cNvPr id="9" name="Slide Image Placeholder 8"/>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UI" pitchFamily="34" charset="0"/>
                <a:ea typeface="Segoe UI" pitchFamily="34" charset="0"/>
                <a:cs typeface="Segoe UI" pitchFamily="34" charset="0"/>
              </a:defRPr>
            </a:lvl1pPr>
          </a:lstStyle>
          <a:p>
            <a:pPr defTabSz="914099" eaLnBrk="0" hangingPunct="0"/>
            <a:r>
              <a:rPr lang="en-US" sz="400" smtClean="0">
                <a:gradFill>
                  <a:gsLst>
                    <a:gs pos="0">
                      <a:prstClr val="black"/>
                    </a:gs>
                    <a:gs pos="100000">
                      <a:prstClr val="black"/>
                    </a:gs>
                  </a:gsLst>
                  <a:lin ang="5400000" scaled="0"/>
                </a:gradFill>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endParaRP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ea typeface="Segoe UI" pitchFamily="34" charset="0"/>
                <a:cs typeface="Segoe UI" pitchFamily="34" charset="0"/>
              </a:defRPr>
            </a:lvl1pPr>
          </a:lstStyle>
          <a:p>
            <a:fld id="{D51B1278-D92B-4AF3-A9C1-71DD298190CE}" type="datetimeFigureOut">
              <a:rPr lang="en-US" smtClean="0"/>
              <a:pPr/>
              <a:t>4/17/2015</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ea typeface="Segoe UI" pitchFamily="34" charset="0"/>
                <a:cs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3" rtl="0" eaLnBrk="1" latinLnBrk="0" hangingPunct="1">
      <a:lnSpc>
        <a:spcPct val="90000"/>
      </a:lnSpc>
      <a:spcAft>
        <a:spcPts val="333"/>
      </a:spcAft>
      <a:defRPr sz="900" kern="1200">
        <a:solidFill>
          <a:schemeClr val="tx1"/>
        </a:solidFill>
        <a:latin typeface="Segoe UI Light"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smtClean="0"/>
              <a:t>Visual Studio 11</a:t>
            </a:r>
          </a:p>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endParaRPr>
          </a:p>
        </p:txBody>
      </p:sp>
      <p:sp>
        <p:nvSpPr>
          <p:cNvPr id="6" name="Date Placeholder 5"/>
          <p:cNvSpPr>
            <a:spLocks noGrp="1"/>
          </p:cNvSpPr>
          <p:nvPr>
            <p:ph type="dt" idx="12"/>
          </p:nvPr>
        </p:nvSpPr>
        <p:spPr/>
        <p:txBody>
          <a:bodyPr/>
          <a:lstStyle/>
          <a:p>
            <a:fld id="{22E10531-DD87-4065-8116-B101C4E92822}" type="datetime1">
              <a:rPr lang="en-US" smtClean="0"/>
              <a:t>4/17/2015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3797076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8" name="Date Placeholder 7"/>
          <p:cNvSpPr>
            <a:spLocks noGrp="1"/>
          </p:cNvSpPr>
          <p:nvPr>
            <p:ph type="dt" idx="10"/>
          </p:nvPr>
        </p:nvSpPr>
        <p:spPr/>
        <p:txBody>
          <a:bodyPr/>
          <a:lstStyle/>
          <a:p>
            <a:fld id="{37D100F8-229C-401E-A06A-BFFEFAB9B704}" type="datetime1">
              <a:rPr lang="en-US" smtClean="0"/>
              <a:t>4/17/2015</a:t>
            </a:fld>
            <a:endParaRPr lang="en-US"/>
          </a:p>
        </p:txBody>
      </p:sp>
      <p:sp>
        <p:nvSpPr>
          <p:cNvPr id="9" name="Footer Placeholder 8"/>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endParaRPr>
          </a:p>
        </p:txBody>
      </p:sp>
      <p:sp>
        <p:nvSpPr>
          <p:cNvPr id="10" name="Slide Number Placeholder 9"/>
          <p:cNvSpPr>
            <a:spLocks noGrp="1"/>
          </p:cNvSpPr>
          <p:nvPr>
            <p:ph type="sldNum" sz="quarter" idx="12"/>
          </p:nvPr>
        </p:nvSpPr>
        <p:spPr/>
        <p:txBody>
          <a:bodyPr/>
          <a:lstStyle/>
          <a:p>
            <a:fld id="{B4008EB6-D09E-4580-8CD6-DDB14511944F}" type="slidenum">
              <a:rPr lang="en-US" smtClean="0"/>
              <a:pPr/>
              <a:t>3</a:t>
            </a:fld>
            <a:endParaRPr lang="en-US" dirty="0"/>
          </a:p>
        </p:txBody>
      </p:sp>
      <p:sp>
        <p:nvSpPr>
          <p:cNvPr id="11" name="Header Placeholder 10"/>
          <p:cNvSpPr>
            <a:spLocks noGrp="1"/>
          </p:cNvSpPr>
          <p:nvPr>
            <p:ph type="hdr" sz="quarter" idx="13"/>
          </p:nvPr>
        </p:nvSpPr>
        <p:spPr/>
        <p:txBody>
          <a:bodyPr/>
          <a:lstStyle/>
          <a:p>
            <a:r>
              <a:rPr lang="en-US" smtClean="0"/>
              <a:t>Visual Studio 11</a:t>
            </a:r>
            <a:endParaRPr lang="en-US" dirty="0"/>
          </a:p>
        </p:txBody>
      </p:sp>
    </p:spTree>
    <p:extLst>
      <p:ext uri="{BB962C8B-B14F-4D97-AF65-F5344CB8AC3E}">
        <p14:creationId xmlns:p14="http://schemas.microsoft.com/office/powerpoint/2010/main" val="225811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5546290-AF31-4B2B-A18B-F561836F1D8A}" type="datetime1">
              <a:rPr lang="en-US" smtClean="0">
                <a:solidFill>
                  <a:prstClr val="black"/>
                </a:solidFill>
              </a:rPr>
              <a:pPr/>
              <a:t>4/17/2015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01264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smtClean="0"/>
              <a:t>Visual Studio 11</a:t>
            </a:r>
          </a:p>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endParaRPr>
          </a:p>
        </p:txBody>
      </p:sp>
      <p:sp>
        <p:nvSpPr>
          <p:cNvPr id="6" name="Date Placeholder 5"/>
          <p:cNvSpPr>
            <a:spLocks noGrp="1"/>
          </p:cNvSpPr>
          <p:nvPr>
            <p:ph type="dt" idx="12"/>
          </p:nvPr>
        </p:nvSpPr>
        <p:spPr/>
        <p:txBody>
          <a:bodyPr/>
          <a:lstStyle/>
          <a:p>
            <a:fld id="{51F5B1A4-99EF-496B-A79D-0FF3D661E1F0}" type="datetime1">
              <a:rPr lang="en-US" smtClean="0"/>
              <a:t>4/17/2015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3715822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5546290-AF31-4B2B-A18B-F561836F1D8A}" type="datetime1">
              <a:rPr lang="en-US" smtClean="0">
                <a:solidFill>
                  <a:prstClr val="black"/>
                </a:solidFill>
              </a:rPr>
              <a:pPr/>
              <a:t>4/17/2015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7692134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4">
            <a:lumMod val="5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 y="1786"/>
            <a:ext cx="12182731" cy="6856214"/>
          </a:xfrm>
          <a:prstGeom prst="rect">
            <a:avLst/>
          </a:prstGeom>
        </p:spPr>
      </p:pic>
      <p:sp>
        <p:nvSpPr>
          <p:cNvPr id="2" name="Title 1"/>
          <p:cNvSpPr>
            <a:spLocks noGrp="1"/>
          </p:cNvSpPr>
          <p:nvPr>
            <p:ph type="title" hasCustomPrompt="1"/>
          </p:nvPr>
        </p:nvSpPr>
        <p:spPr>
          <a:xfrm>
            <a:off x="542508" y="3427413"/>
            <a:ext cx="5548729" cy="1937053"/>
          </a:xfrm>
        </p:spPr>
        <p:txBody>
          <a:bodyPr anchor="b" anchorCtr="0"/>
          <a:lstStyle>
            <a:lvl1pPr>
              <a:defRPr sz="7200" spc="-150" baseline="0">
                <a:solidFill>
                  <a:srgbClr val="FFFFFF"/>
                </a:soli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542509" y="5683553"/>
            <a:ext cx="8283606" cy="498598"/>
          </a:xfrm>
        </p:spPr>
        <p:txBody>
          <a:bodyPr>
            <a:noAutofit/>
          </a:bodyPr>
          <a:lstStyle>
            <a:lvl1pPr marL="0" indent="0">
              <a:spcBef>
                <a:spcPts val="0"/>
              </a:spcBef>
              <a:buNone/>
              <a:defRPr spc="-70" baseline="0">
                <a:solidFill>
                  <a:srgbClr val="FFFFFF"/>
                </a:solidFill>
                <a:latin typeface="+mj-lt"/>
              </a:defRPr>
            </a:lvl1pPr>
          </a:lstStyle>
          <a:p>
            <a:pPr lvl="0"/>
            <a:r>
              <a:rPr lang="en-US" dirty="0" smtClean="0"/>
              <a:t>Speaker Title</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52907" y="5555451"/>
            <a:ext cx="1611950" cy="1373142"/>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16718" y="5794324"/>
            <a:ext cx="2215090" cy="895396"/>
          </a:xfrm>
          <a:prstGeom prst="rect">
            <a:avLst/>
          </a:prstGeom>
        </p:spPr>
      </p:pic>
    </p:spTree>
    <p:extLst>
      <p:ext uri="{BB962C8B-B14F-4D97-AF65-F5344CB8AC3E}">
        <p14:creationId xmlns:p14="http://schemas.microsoft.com/office/powerpoint/2010/main" val="21226118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eaker Option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7" y="0"/>
            <a:ext cx="12182731" cy="6856214"/>
          </a:xfrm>
          <a:prstGeom prst="rect">
            <a:avLst/>
          </a:prstGeom>
          <a:solidFill>
            <a:srgbClr val="68217A"/>
          </a:solidFill>
        </p:spPr>
      </p:pic>
      <p:sp>
        <p:nvSpPr>
          <p:cNvPr id="5" name="Text Placeholder 4"/>
          <p:cNvSpPr>
            <a:spLocks noGrp="1"/>
          </p:cNvSpPr>
          <p:nvPr>
            <p:ph type="body" sz="quarter" idx="10"/>
          </p:nvPr>
        </p:nvSpPr>
        <p:spPr>
          <a:xfrm>
            <a:off x="520699" y="2885540"/>
            <a:ext cx="5570539" cy="2172390"/>
          </a:xfrm>
        </p:spPr>
        <p:txBody>
          <a:bodyPr/>
          <a:lstStyle>
            <a:lvl1pPr marL="0" indent="0">
              <a:buNone/>
              <a:defRPr sz="6000">
                <a:solidFill>
                  <a:schemeClr val="bg1"/>
                </a:solidFill>
              </a:defRPr>
            </a:lvl1pPr>
            <a:lvl2pPr marL="4763" indent="0">
              <a:spcBef>
                <a:spcPts val="900"/>
              </a:spcBef>
              <a:buNone/>
              <a:defRPr sz="2800">
                <a:solidFill>
                  <a:schemeClr val="accent3"/>
                </a:solidFill>
                <a:latin typeface="+mj-lt"/>
              </a:defRPr>
            </a:lvl2pPr>
            <a:lvl3pPr marL="4763" indent="0">
              <a:buNone/>
              <a:defRPr/>
            </a:lvl3pPr>
            <a:lvl4pPr marL="4763" indent="0">
              <a:buNone/>
              <a:defRPr/>
            </a:lvl4pPr>
            <a:lvl5pPr marL="4763" indent="0">
              <a:buNone/>
              <a:defRPr/>
            </a:lvl5pPr>
          </a:lstStyle>
          <a:p>
            <a:pPr lvl="0"/>
            <a:r>
              <a:rPr lang="en-US" dirty="0" smtClean="0"/>
              <a:t>Click to edit Master text styles</a:t>
            </a:r>
          </a:p>
          <a:p>
            <a:pPr lvl="1"/>
            <a:r>
              <a:rPr lang="en-US" dirty="0" smtClean="0"/>
              <a:t>Second level</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52907" y="5555451"/>
            <a:ext cx="1611950" cy="1373142"/>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16718" y="5794324"/>
            <a:ext cx="2215090" cy="895396"/>
          </a:xfrm>
          <a:prstGeom prst="rect">
            <a:avLst/>
          </a:prstGeom>
        </p:spPr>
      </p:pic>
    </p:spTree>
    <p:extLst>
      <p:ext uri="{BB962C8B-B14F-4D97-AF65-F5344CB8AC3E}">
        <p14:creationId xmlns:p14="http://schemas.microsoft.com/office/powerpoint/2010/main" val="803152393"/>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795552"/>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234644029"/>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Emphasis Content">
    <p:spTree>
      <p:nvGrpSpPr>
        <p:cNvPr id="1" name=""/>
        <p:cNvGrpSpPr/>
        <p:nvPr/>
      </p:nvGrpSpPr>
      <p:grpSpPr>
        <a:xfrm>
          <a:off x="0" y="0"/>
          <a:ext cx="0" cy="0"/>
          <a:chOff x="0" y="0"/>
          <a:chExt cx="0" cy="0"/>
        </a:xfrm>
      </p:grpSpPr>
      <p:sp>
        <p:nvSpPr>
          <p:cNvPr id="3" name="Text Placeholder 3"/>
          <p:cNvSpPr>
            <a:spLocks noGrp="1"/>
          </p:cNvSpPr>
          <p:nvPr>
            <p:ph type="body" sz="quarter" idx="10"/>
          </p:nvPr>
        </p:nvSpPr>
        <p:spPr>
          <a:xfrm>
            <a:off x="0" y="0"/>
            <a:ext cx="12188825" cy="6858000"/>
          </a:xfrm>
          <a:solidFill>
            <a:srgbClr val="000066"/>
          </a:solidFill>
        </p:spPr>
        <p:txBody>
          <a:bodyPr lIns="548640" rIns="0" anchor="ctr" anchorCtr="0">
            <a:noAutofit/>
          </a:bodyPr>
          <a:lstStyle>
            <a:lvl1pPr marL="0" indent="0">
              <a:buFont typeface="Arial"/>
              <a:buNone/>
              <a:defRPr sz="7200">
                <a:solidFill>
                  <a:schemeClr val="bg1"/>
                </a:solidFill>
              </a:defRPr>
            </a:lvl1pPr>
            <a:lvl2pPr marL="6350" indent="0">
              <a:spcBef>
                <a:spcPts val="1200"/>
              </a:spcBef>
              <a:buNone/>
              <a:defRPr sz="2800">
                <a:solidFill>
                  <a:schemeClr val="bg1"/>
                </a:solidFill>
              </a:defRPr>
            </a:lvl2pPr>
            <a:lvl3pPr marL="166688" indent="-166688">
              <a:spcBef>
                <a:spcPts val="600"/>
              </a:spcBef>
              <a:buFont typeface="Arial"/>
              <a:buChar char="•"/>
              <a:defRPr>
                <a:solidFill>
                  <a:schemeClr val="bg1"/>
                </a:solidFill>
              </a:defRPr>
            </a:lvl3pPr>
            <a:lvl4pPr marL="798513" indent="0">
              <a:buNone/>
              <a:defRPr/>
            </a:lvl4pPr>
            <a:lvl5pPr marL="1030288"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8911" y="5593158"/>
            <a:ext cx="1611950" cy="1373142"/>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42722" y="5832031"/>
            <a:ext cx="2215090" cy="895396"/>
          </a:xfrm>
          <a:prstGeom prst="rect">
            <a:avLst/>
          </a:prstGeom>
        </p:spPr>
      </p:pic>
    </p:spTree>
    <p:extLst>
      <p:ext uri="{BB962C8B-B14F-4D97-AF65-F5344CB8AC3E}">
        <p14:creationId xmlns:p14="http://schemas.microsoft.com/office/powerpoint/2010/main" val="1230827408"/>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3">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6" y="-1"/>
            <a:ext cx="12185904" cy="6966857"/>
          </a:xfrm>
          <a:prstGeom prst="rect">
            <a:avLst/>
          </a:prstGeom>
        </p:spPr>
      </p:pic>
      <p:sp>
        <p:nvSpPr>
          <p:cNvPr id="5" name="Text Placeholder 4"/>
          <p:cNvSpPr>
            <a:spLocks noGrp="1"/>
          </p:cNvSpPr>
          <p:nvPr>
            <p:ph type="body" sz="quarter" idx="12" hasCustomPrompt="1"/>
          </p:nvPr>
        </p:nvSpPr>
        <p:spPr>
          <a:xfrm>
            <a:off x="271035" y="5491379"/>
            <a:ext cx="7169531" cy="1794661"/>
          </a:xfrm>
          <a:noFill/>
        </p:spPr>
        <p:txBody>
          <a:bodyPr lIns="146260" tIns="109696" rIns="146260" bIns="109696">
            <a:noAutofit/>
          </a:bodyPr>
          <a:lstStyle>
            <a:lvl1pPr marL="0" indent="0">
              <a:spcBef>
                <a:spcPts val="0"/>
              </a:spcBef>
              <a:buNone/>
              <a:defRPr sz="294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69233" y="3689946"/>
            <a:ext cx="7169531" cy="1801436"/>
          </a:xfrm>
          <a:noFill/>
        </p:spPr>
        <p:txBody>
          <a:bodyPr lIns="146260" tIns="91413" rIns="146260" bIns="91413" anchor="t" anchorCtr="0"/>
          <a:lstStyle>
            <a:lvl1pPr>
              <a:defRPr sz="4901" spc="-98"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52907" y="5555451"/>
            <a:ext cx="1611950" cy="1373142"/>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16718" y="5794324"/>
            <a:ext cx="2215090" cy="895396"/>
          </a:xfrm>
          <a:prstGeom prst="rect">
            <a:avLst/>
          </a:prstGeom>
        </p:spPr>
      </p:pic>
    </p:spTree>
    <p:extLst>
      <p:ext uri="{BB962C8B-B14F-4D97-AF65-F5344CB8AC3E}">
        <p14:creationId xmlns:p14="http://schemas.microsoft.com/office/powerpoint/2010/main" val="3971142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7478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520700" y="1447800"/>
            <a:ext cx="11152188" cy="2055947"/>
          </a:xfrm>
          <a:prstGeom prst="rect">
            <a:avLst/>
          </a:prstGeom>
        </p:spPr>
        <p:txBody>
          <a:bodyPr vert="horz"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80950407"/>
      </p:ext>
    </p:extLst>
  </p:cSld>
  <p:clrMap bg1="lt1" tx1="dk1" bg2="lt2" tx2="dk2" accent1="accent1" accent2="accent2" accent3="accent3" accent4="accent4" accent5="accent5" accent6="accent6" hlink="hlink" folHlink="folHlink"/>
  <p:sldLayoutIdLst>
    <p:sldLayoutId id="2147484144" r:id="rId1"/>
    <p:sldLayoutId id="2147484147" r:id="rId2"/>
    <p:sldLayoutId id="2147484149" r:id="rId3"/>
    <p:sldLayoutId id="2147484372" r:id="rId4"/>
    <p:sldLayoutId id="2147484373" r:id="rId5"/>
    <p:sldLayoutId id="2147484376" r:id="rId6"/>
  </p:sldLayoutIdLst>
  <p:transition>
    <p:fade/>
  </p:transition>
  <p:timing>
    <p:tnLst>
      <p:par>
        <p:cTn id="1" dur="indefinite" restart="never" nodeType="tmRoot"/>
      </p:par>
    </p:tnLst>
  </p:timing>
  <p:hf sldNum="0" hdr="0" ftr="0" dt="0"/>
  <p:txStyles>
    <p:title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1"/>
              </a:gs>
              <a:gs pos="100000">
                <a:schemeClr val="tx1"/>
              </a:gs>
            </a:gsLst>
            <a:lin ang="5400000" scaled="0"/>
          </a:gradFill>
          <a:effectLst/>
          <a:latin typeface="+mj-lt"/>
          <a:ea typeface="+mn-ea"/>
          <a:cs typeface="Arial" charset="0"/>
        </a:defRPr>
      </a:lvl1pPr>
    </p:titleStyle>
    <p:bodyStyle>
      <a:lvl1pPr marL="339725" marR="0" indent="-339725" algn="l" defTabSz="914363" rtl="0" eaLnBrk="1" fontAlgn="auto" latinLnBrk="0" hangingPunct="1">
        <a:lnSpc>
          <a:spcPct val="90000"/>
        </a:lnSpc>
        <a:spcBef>
          <a:spcPct val="20000"/>
        </a:spcBef>
        <a:spcAft>
          <a:spcPts val="0"/>
        </a:spcAft>
        <a:buClrTx/>
        <a:buSzPct val="90000"/>
        <a:buFont typeface="Arial" pitchFamily="34" charset="0"/>
        <a:buChar char="•"/>
        <a:tabLst/>
        <a:defRPr sz="3600" kern="1200" spc="-70" baseline="0">
          <a:gradFill>
            <a:gsLst>
              <a:gs pos="1250">
                <a:schemeClr val="tx1"/>
              </a:gs>
              <a:gs pos="100000">
                <a:schemeClr val="tx1"/>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798513" algn="l"/>
        </a:tabLst>
        <a:defRPr sz="2400" kern="1200" spc="0" baseline="0">
          <a:gradFill>
            <a:gsLst>
              <a:gs pos="1250">
                <a:schemeClr val="tx1"/>
              </a:gs>
              <a:gs pos="100000">
                <a:schemeClr val="tx1"/>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1255713" algn="l"/>
        </a:tabLst>
        <a:defRPr sz="2000" kern="1200" spc="0" baseline="0">
          <a:gradFill>
            <a:gsLst>
              <a:gs pos="1250">
                <a:schemeClr val="tx1"/>
              </a:gs>
              <a:gs pos="100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jp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5300" spc="-70" dirty="0" smtClean="0">
                <a:gradFill>
                  <a:gsLst>
                    <a:gs pos="11667">
                      <a:srgbClr val="FFFFFF"/>
                    </a:gs>
                    <a:gs pos="23000">
                      <a:srgbClr val="FFFFFF"/>
                    </a:gs>
                  </a:gsLst>
                  <a:lin ang="16200000" scaled="0"/>
                </a:gradFill>
                <a:cs typeface="Arial" charset="0"/>
              </a:rPr>
              <a:t>Introduction</a:t>
            </a:r>
            <a:endParaRPr lang="en-US" dirty="0"/>
          </a:p>
        </p:txBody>
      </p:sp>
      <p:sp>
        <p:nvSpPr>
          <p:cNvPr id="2" name="Text Placeholder 1"/>
          <p:cNvSpPr>
            <a:spLocks noGrp="1"/>
          </p:cNvSpPr>
          <p:nvPr>
            <p:ph type="body" sz="quarter" idx="12"/>
          </p:nvPr>
        </p:nvSpPr>
        <p:spPr/>
        <p:txBody>
          <a:bodyPr/>
          <a:lstStyle/>
          <a:p>
            <a:r>
              <a:rPr lang="en-US" sz="2800" dirty="0" smtClean="0"/>
              <a:t>Thomas Gorry</a:t>
            </a:r>
          </a:p>
          <a:p>
            <a:r>
              <a:rPr lang="en-US" sz="2800" dirty="0" smtClean="0"/>
              <a:t>@</a:t>
            </a:r>
            <a:r>
              <a:rPr lang="en-US" sz="2800" dirty="0" err="1" smtClean="0"/>
              <a:t>TGorry</a:t>
            </a:r>
            <a:endParaRPr lang="en-US" sz="28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508" y="2664492"/>
            <a:ext cx="3348532" cy="1842024"/>
          </a:xfrm>
          <a:prstGeom prst="rect">
            <a:avLst/>
          </a:prstGeom>
        </p:spPr>
      </p:pic>
    </p:spTree>
    <p:extLst>
      <p:ext uri="{BB962C8B-B14F-4D97-AF65-F5344CB8AC3E}">
        <p14:creationId xmlns:p14="http://schemas.microsoft.com/office/powerpoint/2010/main" val="8832712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5400" dirty="0" smtClean="0">
                <a:latin typeface="Segoe UI Light" pitchFamily="34" charset="0"/>
                <a:ea typeface="Segoe UI" pitchFamily="34" charset="0"/>
                <a:cs typeface="Segoe UI" pitchFamily="34" charset="0"/>
              </a:rPr>
              <a:t>Who we</a:t>
            </a:r>
            <a:r>
              <a:rPr lang="en-US" dirty="0">
                <a:latin typeface="Segoe UI Light" pitchFamily="34" charset="0"/>
                <a:ea typeface="Segoe UI" pitchFamily="34" charset="0"/>
                <a:cs typeface="Segoe UI" pitchFamily="34" charset="0"/>
              </a:rPr>
              <a:t> </a:t>
            </a:r>
            <a:r>
              <a:rPr lang="en-US" dirty="0" smtClean="0">
                <a:latin typeface="Segoe UI Light" pitchFamily="34" charset="0"/>
                <a:ea typeface="Segoe UI" pitchFamily="34" charset="0"/>
                <a:cs typeface="Segoe UI" pitchFamily="34" charset="0"/>
              </a:rPr>
              <a:t>are…</a:t>
            </a:r>
            <a:endParaRPr lang="en-US" sz="5400" dirty="0">
              <a:latin typeface="Segoe UI Light" pitchFamily="34" charset="0"/>
              <a:ea typeface="Segoe UI" pitchFamily="34" charset="0"/>
              <a:cs typeface="Segoe UI" pitchFamily="34" charset="0"/>
            </a:endParaRPr>
          </a:p>
        </p:txBody>
      </p:sp>
      <p:sp>
        <p:nvSpPr>
          <p:cNvPr id="29" name="Rectangle 28"/>
          <p:cNvSpPr/>
          <p:nvPr/>
        </p:nvSpPr>
        <p:spPr bwMode="auto">
          <a:xfrm>
            <a:off x="9073512" y="1278410"/>
            <a:ext cx="1877135" cy="1877135"/>
          </a:xfrm>
          <a:prstGeom prst="rect">
            <a:avLst/>
          </a:prstGeom>
          <a:solidFill>
            <a:srgbClr val="00006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pc="-50" dirty="0">
              <a:gradFill>
                <a:gsLst>
                  <a:gs pos="0">
                    <a:srgbClr val="FFFFFF"/>
                  </a:gs>
                  <a:gs pos="100000">
                    <a:srgbClr val="FFFFFF"/>
                  </a:gs>
                </a:gsLst>
                <a:lin ang="5400000" scaled="0"/>
              </a:gradFill>
              <a:ea typeface="Segoe UI" pitchFamily="34" charset="0"/>
              <a:cs typeface="Segoe UI" pitchFamily="34" charset="0"/>
            </a:endParaRPr>
          </a:p>
        </p:txBody>
      </p:sp>
      <p:sp>
        <p:nvSpPr>
          <p:cNvPr id="27" name="Rectangle 26"/>
          <p:cNvSpPr/>
          <p:nvPr/>
        </p:nvSpPr>
        <p:spPr bwMode="auto">
          <a:xfrm>
            <a:off x="3133959" y="1278411"/>
            <a:ext cx="1877135" cy="1877135"/>
          </a:xfrm>
          <a:prstGeom prst="rect">
            <a:avLst/>
          </a:prstGeom>
          <a:solidFill>
            <a:srgbClr val="00006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pc="-50" dirty="0">
              <a:gradFill>
                <a:gsLst>
                  <a:gs pos="0">
                    <a:srgbClr val="FFFFFF"/>
                  </a:gs>
                  <a:gs pos="100000">
                    <a:srgbClr val="FFFFFF"/>
                  </a:gs>
                </a:gsLst>
                <a:lin ang="5400000" scaled="0"/>
              </a:gradFill>
              <a:ea typeface="Segoe UI" pitchFamily="34" charset="0"/>
              <a:cs typeface="Segoe UI" pitchFamily="34" charset="0"/>
            </a:endParaRPr>
          </a:p>
        </p:txBody>
      </p:sp>
      <p:sp>
        <p:nvSpPr>
          <p:cNvPr id="30" name="Rectangle 29"/>
          <p:cNvSpPr/>
          <p:nvPr/>
        </p:nvSpPr>
        <p:spPr bwMode="auto">
          <a:xfrm>
            <a:off x="1154107" y="1278410"/>
            <a:ext cx="1877135" cy="1877135"/>
          </a:xfrm>
          <a:prstGeom prst="rect">
            <a:avLst/>
          </a:prstGeom>
          <a:solidFill>
            <a:srgbClr val="00006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pc="-50" dirty="0">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p:cNvSpPr/>
          <p:nvPr/>
        </p:nvSpPr>
        <p:spPr bwMode="auto">
          <a:xfrm>
            <a:off x="5113810" y="1278411"/>
            <a:ext cx="1877135" cy="1877135"/>
          </a:xfrm>
          <a:prstGeom prst="rect">
            <a:avLst/>
          </a:prstGeom>
          <a:solidFill>
            <a:srgbClr val="00006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pc="-50" dirty="0">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p:cNvSpPr/>
          <p:nvPr/>
        </p:nvSpPr>
        <p:spPr bwMode="auto">
          <a:xfrm>
            <a:off x="7093661" y="1278411"/>
            <a:ext cx="1877135" cy="1877135"/>
          </a:xfrm>
          <a:prstGeom prst="rect">
            <a:avLst/>
          </a:prstGeom>
          <a:solidFill>
            <a:srgbClr val="00006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pc="-50" dirty="0">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p:cNvSpPr/>
          <p:nvPr/>
        </p:nvSpPr>
        <p:spPr bwMode="auto">
          <a:xfrm>
            <a:off x="9073512" y="3250467"/>
            <a:ext cx="1877135" cy="695891"/>
          </a:xfrm>
          <a:prstGeom prst="rect">
            <a:avLst/>
          </a:prstGeom>
          <a:solidFill>
            <a:srgbClr val="00006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r>
              <a:rPr lang="en-US" sz="1600" spc="-50" dirty="0" smtClean="0">
                <a:gradFill>
                  <a:gsLst>
                    <a:gs pos="0">
                      <a:srgbClr val="FFFFFF"/>
                    </a:gs>
                    <a:gs pos="100000">
                      <a:srgbClr val="FFFFFF"/>
                    </a:gs>
                  </a:gsLst>
                  <a:lin ang="5400000" scaled="0"/>
                </a:gradFill>
                <a:ea typeface="Segoe UI" pitchFamily="34" charset="0"/>
                <a:cs typeface="Segoe UI" pitchFamily="34" charset="0"/>
              </a:rPr>
              <a:t>David Hamilton</a:t>
            </a:r>
          </a:p>
          <a:p>
            <a:pPr defTabSz="914099" fontAlgn="base">
              <a:spcBef>
                <a:spcPct val="0"/>
              </a:spcBef>
              <a:spcAft>
                <a:spcPct val="0"/>
              </a:spcAft>
            </a:pPr>
            <a:endParaRPr lang="en-GB" sz="900" dirty="0" smtClean="0"/>
          </a:p>
          <a:p>
            <a:pPr defTabSz="914099" fontAlgn="base">
              <a:spcBef>
                <a:spcPct val="0"/>
              </a:spcBef>
              <a:spcAft>
                <a:spcPct val="0"/>
              </a:spcAft>
            </a:pPr>
            <a:r>
              <a:rPr lang="en-GB" sz="900" dirty="0" smtClean="0"/>
              <a:t>@_</a:t>
            </a:r>
            <a:r>
              <a:rPr lang="en-GB" sz="900" dirty="0" err="1" smtClean="0"/>
              <a:t>ddhamilton</a:t>
            </a:r>
            <a:endParaRPr lang="en-GB" sz="900" dirty="0" smtClean="0"/>
          </a:p>
        </p:txBody>
      </p:sp>
      <p:sp>
        <p:nvSpPr>
          <p:cNvPr id="21" name="Rectangle 20"/>
          <p:cNvSpPr/>
          <p:nvPr/>
        </p:nvSpPr>
        <p:spPr bwMode="auto">
          <a:xfrm>
            <a:off x="3133959" y="3250467"/>
            <a:ext cx="1877135" cy="695891"/>
          </a:xfrm>
          <a:prstGeom prst="rect">
            <a:avLst/>
          </a:prstGeom>
          <a:solidFill>
            <a:srgbClr val="00006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r>
              <a:rPr lang="en-US" sz="1600" spc="-50" dirty="0" smtClean="0">
                <a:gradFill>
                  <a:gsLst>
                    <a:gs pos="0">
                      <a:srgbClr val="FFFFFF"/>
                    </a:gs>
                    <a:gs pos="100000">
                      <a:srgbClr val="FFFFFF"/>
                    </a:gs>
                  </a:gsLst>
                  <a:lin ang="5400000" scaled="0"/>
                </a:gradFill>
                <a:ea typeface="Segoe UI" pitchFamily="34" charset="0"/>
                <a:cs typeface="Segoe UI" pitchFamily="34" charset="0"/>
              </a:rPr>
              <a:t>Leszek Gasieniec</a:t>
            </a:r>
          </a:p>
          <a:p>
            <a:pPr defTabSz="914099" fontAlgn="base">
              <a:spcBef>
                <a:spcPct val="0"/>
              </a:spcBef>
              <a:spcAft>
                <a:spcPct val="0"/>
              </a:spcAft>
            </a:pPr>
            <a:r>
              <a:rPr lang="en-GB" sz="800" dirty="0" smtClean="0"/>
              <a:t> </a:t>
            </a:r>
          </a:p>
          <a:p>
            <a:pPr defTabSz="914099" fontAlgn="base">
              <a:spcBef>
                <a:spcPct val="0"/>
              </a:spcBef>
              <a:spcAft>
                <a:spcPct val="0"/>
              </a:spcAft>
            </a:pPr>
            <a:r>
              <a:rPr lang="en-GB" sz="900" spc="-50" dirty="0" smtClean="0">
                <a:gradFill>
                  <a:gsLst>
                    <a:gs pos="0">
                      <a:srgbClr val="FFFFFF"/>
                    </a:gs>
                    <a:gs pos="100000">
                      <a:srgbClr val="FFFFFF"/>
                    </a:gs>
                  </a:gsLst>
                  <a:lin ang="5400000" scaled="0"/>
                </a:gradFill>
                <a:ea typeface="Segoe UI" pitchFamily="34" charset="0"/>
                <a:cs typeface="Segoe UI" pitchFamily="34" charset="0"/>
              </a:rPr>
              <a:t>@</a:t>
            </a:r>
            <a:r>
              <a:rPr lang="en-GB" sz="900" dirty="0" err="1"/>
              <a:t>LAGasieniec</a:t>
            </a:r>
            <a:r>
              <a:rPr lang="en-GB" sz="900" dirty="0"/>
              <a:t> </a:t>
            </a:r>
            <a:endParaRPr lang="en-GB" sz="900" dirty="0" smtClean="0"/>
          </a:p>
        </p:txBody>
      </p:sp>
      <p:sp>
        <p:nvSpPr>
          <p:cNvPr id="22" name="Rectangle 21"/>
          <p:cNvSpPr/>
          <p:nvPr/>
        </p:nvSpPr>
        <p:spPr bwMode="auto">
          <a:xfrm>
            <a:off x="1154108" y="3250467"/>
            <a:ext cx="1877135" cy="695891"/>
          </a:xfrm>
          <a:prstGeom prst="rect">
            <a:avLst/>
          </a:prstGeom>
          <a:solidFill>
            <a:srgbClr val="00006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r>
              <a:rPr lang="en-US" sz="1600" spc="-50" dirty="0" smtClean="0">
                <a:gradFill>
                  <a:gsLst>
                    <a:gs pos="0">
                      <a:srgbClr val="FFFFFF"/>
                    </a:gs>
                    <a:gs pos="100000">
                      <a:srgbClr val="FFFFFF"/>
                    </a:gs>
                  </a:gsLst>
                  <a:lin ang="5400000" scaled="0"/>
                </a:gradFill>
                <a:ea typeface="Segoe UI" pitchFamily="34" charset="0"/>
                <a:cs typeface="Segoe UI" pitchFamily="34" charset="0"/>
              </a:rPr>
              <a:t>Paul </a:t>
            </a:r>
            <a:r>
              <a:rPr lang="en-US" sz="1600" spc="-50" dirty="0" err="1" smtClean="0">
                <a:gradFill>
                  <a:gsLst>
                    <a:gs pos="0">
                      <a:srgbClr val="FFFFFF"/>
                    </a:gs>
                    <a:gs pos="100000">
                      <a:srgbClr val="FFFFFF"/>
                    </a:gs>
                  </a:gsLst>
                  <a:lin ang="5400000" scaled="0"/>
                </a:gradFill>
                <a:ea typeface="Segoe UI" pitchFamily="34" charset="0"/>
                <a:cs typeface="Segoe UI" pitchFamily="34" charset="0"/>
              </a:rPr>
              <a:t>Spirakas</a:t>
            </a:r>
            <a:endParaRPr lang="en-US" sz="1600" spc="-50" dirty="0" smtClean="0">
              <a:gradFill>
                <a:gsLst>
                  <a:gs pos="0">
                    <a:srgbClr val="FFFFFF"/>
                  </a:gs>
                  <a:gs pos="100000">
                    <a:srgbClr val="FFFFFF"/>
                  </a:gs>
                </a:gsLst>
                <a:lin ang="5400000" scaled="0"/>
              </a:gradFill>
              <a:ea typeface="Segoe UI" pitchFamily="34" charset="0"/>
              <a:cs typeface="Segoe UI" pitchFamily="34" charset="0"/>
            </a:endParaRPr>
          </a:p>
          <a:p>
            <a:pPr defTabSz="914099" fontAlgn="base">
              <a:spcBef>
                <a:spcPct val="0"/>
              </a:spcBef>
              <a:spcAft>
                <a:spcPct val="0"/>
              </a:spcAft>
            </a:pPr>
            <a:endParaRPr lang="en-US" sz="900" spc="-50" dirty="0" smtClean="0">
              <a:gradFill>
                <a:gsLst>
                  <a:gs pos="0">
                    <a:srgbClr val="FFFFFF"/>
                  </a:gs>
                  <a:gs pos="100000">
                    <a:srgbClr val="FFFFFF"/>
                  </a:gs>
                </a:gsLst>
                <a:lin ang="5400000" scaled="0"/>
              </a:gradFill>
              <a:ea typeface="Segoe UI" pitchFamily="34" charset="0"/>
              <a:cs typeface="Segoe UI" pitchFamily="34" charset="0"/>
            </a:endParaRPr>
          </a:p>
          <a:p>
            <a:pPr defTabSz="914099" fontAlgn="base">
              <a:spcBef>
                <a:spcPct val="0"/>
              </a:spcBef>
              <a:spcAft>
                <a:spcPct val="0"/>
              </a:spcAft>
            </a:pPr>
            <a:r>
              <a:rPr lang="en-GB" sz="900" dirty="0" smtClean="0"/>
              <a:t>P.Spirakis@Liverpool.ac.uk</a:t>
            </a:r>
            <a:endParaRPr lang="en-US" sz="900" spc="-50" dirty="0">
              <a:gradFill>
                <a:gsLst>
                  <a:gs pos="0">
                    <a:srgbClr val="FFFFFF"/>
                  </a:gs>
                  <a:gs pos="100000">
                    <a:srgbClr val="FFFFFF"/>
                  </a:gs>
                </a:gsLst>
                <a:lin ang="5400000" scaled="0"/>
              </a:gradFill>
              <a:cs typeface="Segoe UI" pitchFamily="34" charset="0"/>
            </a:endParaRPr>
          </a:p>
        </p:txBody>
      </p:sp>
      <p:sp>
        <p:nvSpPr>
          <p:cNvPr id="23" name="Rectangle 22"/>
          <p:cNvSpPr/>
          <p:nvPr/>
        </p:nvSpPr>
        <p:spPr bwMode="auto">
          <a:xfrm>
            <a:off x="5113810" y="3250467"/>
            <a:ext cx="1877135" cy="695891"/>
          </a:xfrm>
          <a:prstGeom prst="rect">
            <a:avLst/>
          </a:prstGeom>
          <a:solidFill>
            <a:srgbClr val="00006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r>
              <a:rPr lang="en-US" sz="1600" spc="-50" dirty="0" smtClean="0">
                <a:gradFill>
                  <a:gsLst>
                    <a:gs pos="0">
                      <a:srgbClr val="FFFFFF"/>
                    </a:gs>
                    <a:gs pos="100000">
                      <a:srgbClr val="FFFFFF"/>
                    </a:gs>
                  </a:gsLst>
                  <a:lin ang="5400000" scaled="0"/>
                </a:gradFill>
                <a:ea typeface="Segoe UI" pitchFamily="34" charset="0"/>
                <a:cs typeface="Segoe UI" pitchFamily="34" charset="0"/>
              </a:rPr>
              <a:t>Russell Martin</a:t>
            </a:r>
          </a:p>
          <a:p>
            <a:pPr defTabSz="914099" fontAlgn="base">
              <a:spcBef>
                <a:spcPct val="0"/>
              </a:spcBef>
              <a:spcAft>
                <a:spcPct val="0"/>
              </a:spcAft>
            </a:pPr>
            <a:r>
              <a:rPr lang="en-GB" sz="900" dirty="0" smtClean="0"/>
              <a:t> </a:t>
            </a:r>
          </a:p>
          <a:p>
            <a:pPr defTabSz="914099" fontAlgn="base">
              <a:spcBef>
                <a:spcPct val="0"/>
              </a:spcBef>
              <a:spcAft>
                <a:spcPct val="0"/>
              </a:spcAft>
            </a:pPr>
            <a:r>
              <a:rPr lang="en-GB" sz="900" dirty="0" smtClean="0"/>
              <a:t>@</a:t>
            </a:r>
            <a:r>
              <a:rPr lang="en-GB" sz="900" dirty="0" err="1" smtClean="0"/>
              <a:t>Russ_A_M</a:t>
            </a:r>
            <a:endParaRPr lang="en-GB" sz="900" dirty="0" smtClean="0"/>
          </a:p>
        </p:txBody>
      </p:sp>
      <p:sp>
        <p:nvSpPr>
          <p:cNvPr id="24" name="Rectangle 23"/>
          <p:cNvSpPr/>
          <p:nvPr/>
        </p:nvSpPr>
        <p:spPr bwMode="auto">
          <a:xfrm>
            <a:off x="7093661" y="3250467"/>
            <a:ext cx="1877135" cy="695891"/>
          </a:xfrm>
          <a:prstGeom prst="rect">
            <a:avLst/>
          </a:prstGeom>
          <a:solidFill>
            <a:srgbClr val="00006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r>
              <a:rPr lang="en-US" sz="1600" spc="-50" dirty="0" smtClean="0">
                <a:gradFill>
                  <a:gsLst>
                    <a:gs pos="0">
                      <a:srgbClr val="FFFFFF"/>
                    </a:gs>
                    <a:gs pos="100000">
                      <a:srgbClr val="FFFFFF"/>
                    </a:gs>
                  </a:gsLst>
                  <a:lin ang="5400000" scaled="0"/>
                </a:gradFill>
                <a:ea typeface="Segoe UI" pitchFamily="34" charset="0"/>
                <a:cs typeface="Segoe UI" pitchFamily="34" charset="0"/>
              </a:rPr>
              <a:t>Thomas Gorry</a:t>
            </a:r>
          </a:p>
          <a:p>
            <a:pPr defTabSz="914099" fontAlgn="base">
              <a:spcBef>
                <a:spcPct val="0"/>
              </a:spcBef>
              <a:spcAft>
                <a:spcPct val="0"/>
              </a:spcAft>
            </a:pPr>
            <a:endParaRPr lang="en-US" sz="900" spc="-50" dirty="0" smtClean="0">
              <a:gradFill>
                <a:gsLst>
                  <a:gs pos="0">
                    <a:srgbClr val="FFFFFF"/>
                  </a:gs>
                  <a:gs pos="100000">
                    <a:srgbClr val="FFFFFF"/>
                  </a:gs>
                </a:gsLst>
                <a:lin ang="5400000" scaled="0"/>
              </a:gradFill>
              <a:ea typeface="Segoe UI" pitchFamily="34" charset="0"/>
              <a:cs typeface="Segoe UI" pitchFamily="34" charset="0"/>
            </a:endParaRPr>
          </a:p>
          <a:p>
            <a:pPr defTabSz="914099" fontAlgn="base">
              <a:spcBef>
                <a:spcPct val="0"/>
              </a:spcBef>
              <a:spcAft>
                <a:spcPct val="0"/>
              </a:spcAft>
            </a:pPr>
            <a:r>
              <a:rPr lang="en-US" sz="900" spc="-50" dirty="0" smtClean="0">
                <a:gradFill>
                  <a:gsLst>
                    <a:gs pos="0">
                      <a:srgbClr val="FFFFFF"/>
                    </a:gs>
                    <a:gs pos="100000">
                      <a:srgbClr val="FFFFFF"/>
                    </a:gs>
                  </a:gsLst>
                  <a:lin ang="5400000" scaled="0"/>
                </a:gradFill>
                <a:ea typeface="Segoe UI" pitchFamily="34" charset="0"/>
                <a:cs typeface="Segoe UI" pitchFamily="34" charset="0"/>
              </a:rPr>
              <a:t>@</a:t>
            </a:r>
            <a:r>
              <a:rPr lang="en-US" sz="900" spc="-50" dirty="0" err="1" smtClean="0">
                <a:gradFill>
                  <a:gsLst>
                    <a:gs pos="0">
                      <a:srgbClr val="FFFFFF"/>
                    </a:gs>
                    <a:gs pos="100000">
                      <a:srgbClr val="FFFFFF"/>
                    </a:gs>
                  </a:gsLst>
                  <a:lin ang="5400000" scaled="0"/>
                </a:gradFill>
                <a:ea typeface="Segoe UI" pitchFamily="34" charset="0"/>
                <a:cs typeface="Segoe UI" pitchFamily="34" charset="0"/>
              </a:rPr>
              <a:t>TGorry</a:t>
            </a:r>
            <a:endParaRPr lang="en-US" sz="900" spc="-5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3808" y="1278409"/>
            <a:ext cx="1877135" cy="1877135"/>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023" y="1276442"/>
            <a:ext cx="1875214" cy="1875214"/>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3950" y="1276441"/>
            <a:ext cx="1877139" cy="1877139"/>
          </a:xfrm>
          <a:prstGeom prst="rect">
            <a:avLst/>
          </a:prstGeom>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73511" y="1276441"/>
            <a:ext cx="1877136" cy="1877136"/>
          </a:xfrm>
          <a:prstGeom prst="rect">
            <a:avLst/>
          </a:prstGeom>
        </p:spPr>
      </p:pic>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3654" y="1276441"/>
            <a:ext cx="1877142" cy="1877142"/>
          </a:xfrm>
          <a:prstGeom prst="rect">
            <a:avLst/>
          </a:prstGeom>
        </p:spPr>
      </p:pic>
      <p:sp>
        <p:nvSpPr>
          <p:cNvPr id="37" name="Rectangle 36"/>
          <p:cNvSpPr/>
          <p:nvPr/>
        </p:nvSpPr>
        <p:spPr bwMode="auto">
          <a:xfrm>
            <a:off x="6256695" y="4043248"/>
            <a:ext cx="1877135" cy="1877135"/>
          </a:xfrm>
          <a:prstGeom prst="rect">
            <a:avLst/>
          </a:prstGeom>
          <a:solidFill>
            <a:srgbClr val="00006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pc="-50" dirty="0">
              <a:gradFill>
                <a:gsLst>
                  <a:gs pos="0">
                    <a:srgbClr val="FFFFFF"/>
                  </a:gs>
                  <a:gs pos="100000">
                    <a:srgbClr val="FFFFFF"/>
                  </a:gs>
                </a:gsLst>
                <a:lin ang="5400000" scaled="0"/>
              </a:gradFill>
              <a:ea typeface="Segoe UI" pitchFamily="34" charset="0"/>
              <a:cs typeface="Segoe UI" pitchFamily="34" charset="0"/>
            </a:endParaRPr>
          </a:p>
        </p:txBody>
      </p:sp>
      <p:sp>
        <p:nvSpPr>
          <p:cNvPr id="38" name="Rectangle 37"/>
          <p:cNvSpPr/>
          <p:nvPr/>
        </p:nvSpPr>
        <p:spPr bwMode="auto">
          <a:xfrm>
            <a:off x="4276844" y="4043249"/>
            <a:ext cx="1877135" cy="1877135"/>
          </a:xfrm>
          <a:prstGeom prst="rect">
            <a:avLst/>
          </a:prstGeom>
          <a:solidFill>
            <a:srgbClr val="00006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pc="-50" dirty="0">
              <a:gradFill>
                <a:gsLst>
                  <a:gs pos="0">
                    <a:srgbClr val="FFFFFF"/>
                  </a:gs>
                  <a:gs pos="100000">
                    <a:srgbClr val="FFFFFF"/>
                  </a:gs>
                </a:gsLst>
                <a:lin ang="5400000" scaled="0"/>
              </a:gradFill>
              <a:ea typeface="Segoe UI" pitchFamily="34" charset="0"/>
              <a:cs typeface="Segoe UI" pitchFamily="34" charset="0"/>
            </a:endParaRPr>
          </a:p>
        </p:txBody>
      </p:sp>
      <p:sp>
        <p:nvSpPr>
          <p:cNvPr id="39" name="Rectangle 38"/>
          <p:cNvSpPr/>
          <p:nvPr/>
        </p:nvSpPr>
        <p:spPr bwMode="auto">
          <a:xfrm>
            <a:off x="6256695" y="6015305"/>
            <a:ext cx="1877135" cy="695891"/>
          </a:xfrm>
          <a:prstGeom prst="rect">
            <a:avLst/>
          </a:prstGeom>
          <a:solidFill>
            <a:srgbClr val="00006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r>
              <a:rPr lang="en-US" sz="1600" spc="-50" dirty="0" smtClean="0">
                <a:gradFill>
                  <a:gsLst>
                    <a:gs pos="0">
                      <a:srgbClr val="FFFFFF"/>
                    </a:gs>
                    <a:gs pos="100000">
                      <a:srgbClr val="FFFFFF"/>
                    </a:gs>
                  </a:gsLst>
                  <a:lin ang="5400000" scaled="0"/>
                </a:gradFill>
                <a:ea typeface="Segoe UI" pitchFamily="34" charset="0"/>
                <a:cs typeface="Segoe UI" pitchFamily="34" charset="0"/>
              </a:rPr>
              <a:t>Ashley Farrugia</a:t>
            </a:r>
          </a:p>
          <a:p>
            <a:pPr defTabSz="914099" fontAlgn="base">
              <a:spcBef>
                <a:spcPct val="0"/>
              </a:spcBef>
              <a:spcAft>
                <a:spcPct val="0"/>
              </a:spcAft>
            </a:pPr>
            <a:endParaRPr lang="en-GB" sz="900" dirty="0" smtClean="0"/>
          </a:p>
          <a:p>
            <a:pPr defTabSz="914099" fontAlgn="base">
              <a:spcBef>
                <a:spcPct val="0"/>
              </a:spcBef>
              <a:spcAft>
                <a:spcPct val="0"/>
              </a:spcAft>
            </a:pPr>
            <a:r>
              <a:rPr lang="en-GB" sz="900" dirty="0" smtClean="0"/>
              <a:t>AshleyFa@liverpool.ac.uk</a:t>
            </a:r>
          </a:p>
        </p:txBody>
      </p:sp>
      <p:sp>
        <p:nvSpPr>
          <p:cNvPr id="40" name="Rectangle 39"/>
          <p:cNvSpPr/>
          <p:nvPr/>
        </p:nvSpPr>
        <p:spPr bwMode="auto">
          <a:xfrm>
            <a:off x="4276844" y="6015305"/>
            <a:ext cx="1877135" cy="695891"/>
          </a:xfrm>
          <a:prstGeom prst="rect">
            <a:avLst/>
          </a:prstGeom>
          <a:solidFill>
            <a:srgbClr val="00006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r>
              <a:rPr lang="en-US" sz="1600" spc="-50" dirty="0" smtClean="0">
                <a:gradFill>
                  <a:gsLst>
                    <a:gs pos="0">
                      <a:srgbClr val="FFFFFF"/>
                    </a:gs>
                    <a:gs pos="100000">
                      <a:srgbClr val="FFFFFF"/>
                    </a:gs>
                  </a:gsLst>
                  <a:lin ang="5400000" scaled="0"/>
                </a:gradFill>
                <a:ea typeface="Segoe UI" pitchFamily="34" charset="0"/>
                <a:cs typeface="Segoe UI" pitchFamily="34" charset="0"/>
              </a:rPr>
              <a:t>Eleni Akrida</a:t>
            </a:r>
          </a:p>
          <a:p>
            <a:pPr defTabSz="914099" fontAlgn="base">
              <a:spcBef>
                <a:spcPct val="0"/>
              </a:spcBef>
              <a:spcAft>
                <a:spcPct val="0"/>
              </a:spcAft>
            </a:pPr>
            <a:endParaRPr lang="en-US" sz="900" spc="-50" dirty="0" smtClean="0">
              <a:gradFill>
                <a:gsLst>
                  <a:gs pos="0">
                    <a:srgbClr val="FFFFFF"/>
                  </a:gs>
                  <a:gs pos="100000">
                    <a:srgbClr val="FFFFFF"/>
                  </a:gs>
                </a:gsLst>
                <a:lin ang="5400000" scaled="0"/>
              </a:gradFill>
              <a:ea typeface="Segoe UI" pitchFamily="34" charset="0"/>
              <a:cs typeface="Segoe UI" pitchFamily="34" charset="0"/>
            </a:endParaRPr>
          </a:p>
          <a:p>
            <a:pPr defTabSz="914099" fontAlgn="base">
              <a:spcBef>
                <a:spcPct val="0"/>
              </a:spcBef>
              <a:spcAft>
                <a:spcPct val="0"/>
              </a:spcAft>
            </a:pPr>
            <a:r>
              <a:rPr lang="en-US" sz="900" spc="-50" dirty="0" smtClean="0">
                <a:gradFill>
                  <a:gsLst>
                    <a:gs pos="0">
                      <a:srgbClr val="FFFFFF"/>
                    </a:gs>
                    <a:gs pos="100000">
                      <a:srgbClr val="FFFFFF"/>
                    </a:gs>
                  </a:gsLst>
                  <a:lin ang="5400000" scaled="0"/>
                </a:gradFill>
                <a:ea typeface="Segoe UI" pitchFamily="34" charset="0"/>
                <a:cs typeface="Segoe UI" pitchFamily="34" charset="0"/>
              </a:rPr>
              <a:t>@</a:t>
            </a:r>
            <a:r>
              <a:rPr lang="en-US" sz="900" spc="-50" dirty="0" err="1" smtClean="0">
                <a:gradFill>
                  <a:gsLst>
                    <a:gs pos="0">
                      <a:srgbClr val="FFFFFF"/>
                    </a:gs>
                    <a:gs pos="100000">
                      <a:srgbClr val="FFFFFF"/>
                    </a:gs>
                  </a:gsLst>
                  <a:lin ang="5400000" scaled="0"/>
                </a:gradFill>
                <a:ea typeface="Segoe UI" pitchFamily="34" charset="0"/>
                <a:cs typeface="Segoe UI" pitchFamily="34" charset="0"/>
              </a:rPr>
              <a:t>Nina_Akrida</a:t>
            </a:r>
            <a:endParaRPr lang="en-US" sz="900" spc="-5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41" name="Picture 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56694" y="4041279"/>
            <a:ext cx="1877136" cy="1877136"/>
          </a:xfrm>
          <a:prstGeom prst="rect">
            <a:avLst/>
          </a:prstGeom>
        </p:spPr>
      </p:pic>
      <p:pic>
        <p:nvPicPr>
          <p:cNvPr id="42" name="Picture 4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76837" y="4041279"/>
            <a:ext cx="1877142" cy="1877142"/>
          </a:xfrm>
          <a:prstGeom prst="rect">
            <a:avLst/>
          </a:prstGeom>
        </p:spPr>
      </p:pic>
    </p:spTree>
    <p:extLst>
      <p:ext uri="{BB962C8B-B14F-4D97-AF65-F5344CB8AC3E}">
        <p14:creationId xmlns:p14="http://schemas.microsoft.com/office/powerpoint/2010/main" val="4235740710"/>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is this event?</a:t>
            </a:r>
            <a:endParaRPr lang="en-US" dirty="0"/>
          </a:p>
        </p:txBody>
      </p:sp>
      <p:sp>
        <p:nvSpPr>
          <p:cNvPr id="22" name="Text Placeholder 4"/>
          <p:cNvSpPr txBox="1">
            <a:spLocks/>
          </p:cNvSpPr>
          <p:nvPr/>
        </p:nvSpPr>
        <p:spPr>
          <a:xfrm>
            <a:off x="1471675" y="1447800"/>
            <a:ext cx="7354830" cy="950976"/>
          </a:xfrm>
          <a:prstGeom prst="rect">
            <a:avLst/>
          </a:prstGeom>
          <a:noFill/>
        </p:spPr>
        <p:txBody>
          <a:bodyPr lIns="137160" tIns="0" rIns="182880"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spc="-70" dirty="0" smtClean="0">
                <a:gradFill>
                  <a:gsLst>
                    <a:gs pos="0">
                      <a:schemeClr val="tx1"/>
                    </a:gs>
                    <a:gs pos="100000">
                      <a:schemeClr val="tx1"/>
                    </a:gs>
                  </a:gsLst>
                  <a:lin ang="5400000" scaled="0"/>
                </a:gradFill>
                <a:latin typeface="Segoe UI Light"/>
              </a:rPr>
              <a:t>Software Development</a:t>
            </a:r>
          </a:p>
        </p:txBody>
      </p:sp>
      <p:sp>
        <p:nvSpPr>
          <p:cNvPr id="44" name="Rectangle 43"/>
          <p:cNvSpPr>
            <a:spLocks noChangeAspect="1"/>
          </p:cNvSpPr>
          <p:nvPr/>
        </p:nvSpPr>
        <p:spPr bwMode="ltGray">
          <a:xfrm>
            <a:off x="520698" y="1447800"/>
            <a:ext cx="950976" cy="950976"/>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sp>
        <p:nvSpPr>
          <p:cNvPr id="49" name="Rectangle 48"/>
          <p:cNvSpPr>
            <a:spLocks noChangeAspect="1"/>
          </p:cNvSpPr>
          <p:nvPr/>
        </p:nvSpPr>
        <p:spPr bwMode="ltGray">
          <a:xfrm>
            <a:off x="520698" y="2453829"/>
            <a:ext cx="950976" cy="950976"/>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54" name="Rectangle 53"/>
          <p:cNvSpPr>
            <a:spLocks noChangeAspect="1"/>
          </p:cNvSpPr>
          <p:nvPr/>
        </p:nvSpPr>
        <p:spPr bwMode="ltGray">
          <a:xfrm>
            <a:off x="520698" y="3459858"/>
            <a:ext cx="950976" cy="950976"/>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60" name="Rectangle 59"/>
          <p:cNvSpPr>
            <a:spLocks noChangeAspect="1"/>
          </p:cNvSpPr>
          <p:nvPr/>
        </p:nvSpPr>
        <p:spPr bwMode="ltGray">
          <a:xfrm>
            <a:off x="520698" y="4465887"/>
            <a:ext cx="950976" cy="950976"/>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39" name="Rectangle 38"/>
          <p:cNvSpPr>
            <a:spLocks noChangeAspect="1"/>
          </p:cNvSpPr>
          <p:nvPr/>
        </p:nvSpPr>
        <p:spPr bwMode="ltGray">
          <a:xfrm>
            <a:off x="520698" y="5471917"/>
            <a:ext cx="950976" cy="950976"/>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40" name="Text Placeholder 4"/>
          <p:cNvSpPr txBox="1">
            <a:spLocks/>
          </p:cNvSpPr>
          <p:nvPr/>
        </p:nvSpPr>
        <p:spPr>
          <a:xfrm>
            <a:off x="1471675" y="2453829"/>
            <a:ext cx="7354830" cy="950976"/>
          </a:xfrm>
          <a:prstGeom prst="rect">
            <a:avLst/>
          </a:prstGeom>
          <a:noFill/>
        </p:spPr>
        <p:txBody>
          <a:bodyPr lIns="137160" tIns="0" rIns="182880"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spc="-70" dirty="0" smtClean="0">
                <a:gradFill>
                  <a:gsLst>
                    <a:gs pos="0">
                      <a:schemeClr val="tx1"/>
                    </a:gs>
                    <a:gs pos="100000">
                      <a:schemeClr val="tx1"/>
                    </a:gs>
                  </a:gsLst>
                  <a:lin ang="5400000" scaled="0"/>
                </a:gradFill>
                <a:latin typeface="Segoe UI Light"/>
              </a:rPr>
              <a:t>Static &amp; Dynamic Data Analysis</a:t>
            </a:r>
          </a:p>
        </p:txBody>
      </p:sp>
      <p:sp>
        <p:nvSpPr>
          <p:cNvPr id="41" name="Text Placeholder 4"/>
          <p:cNvSpPr txBox="1">
            <a:spLocks/>
          </p:cNvSpPr>
          <p:nvPr/>
        </p:nvSpPr>
        <p:spPr>
          <a:xfrm>
            <a:off x="1471675" y="3459858"/>
            <a:ext cx="7354830" cy="950976"/>
          </a:xfrm>
          <a:prstGeom prst="rect">
            <a:avLst/>
          </a:prstGeom>
          <a:noFill/>
        </p:spPr>
        <p:txBody>
          <a:bodyPr lIns="137160" tIns="0" rIns="182880"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spc="-70" dirty="0" smtClean="0">
                <a:gradFill>
                  <a:gsLst>
                    <a:gs pos="0">
                      <a:schemeClr val="tx1"/>
                    </a:gs>
                    <a:gs pos="100000">
                      <a:schemeClr val="tx1"/>
                    </a:gs>
                  </a:gsLst>
                  <a:lin ang="5400000" scaled="0"/>
                </a:gradFill>
                <a:latin typeface="Segoe UI Light"/>
              </a:rPr>
              <a:t>Networking</a:t>
            </a:r>
          </a:p>
        </p:txBody>
      </p:sp>
      <p:sp>
        <p:nvSpPr>
          <p:cNvPr id="42" name="Text Placeholder 4"/>
          <p:cNvSpPr txBox="1">
            <a:spLocks/>
          </p:cNvSpPr>
          <p:nvPr/>
        </p:nvSpPr>
        <p:spPr>
          <a:xfrm>
            <a:off x="1471675" y="4465887"/>
            <a:ext cx="7354830" cy="950976"/>
          </a:xfrm>
          <a:prstGeom prst="rect">
            <a:avLst/>
          </a:prstGeom>
          <a:noFill/>
        </p:spPr>
        <p:txBody>
          <a:bodyPr lIns="137160" tIns="0" rIns="182880"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spc="-70" dirty="0" smtClean="0">
                <a:gradFill>
                  <a:gsLst>
                    <a:gs pos="0">
                      <a:schemeClr val="tx1"/>
                    </a:gs>
                    <a:gs pos="100000">
                      <a:schemeClr val="tx1"/>
                    </a:gs>
                  </a:gsLst>
                  <a:lin ang="5400000" scaled="0"/>
                </a:gradFill>
                <a:latin typeface="Segoe UI Light"/>
              </a:rPr>
              <a:t>Application Building</a:t>
            </a:r>
          </a:p>
        </p:txBody>
      </p:sp>
      <p:sp>
        <p:nvSpPr>
          <p:cNvPr id="43" name="Text Placeholder 4"/>
          <p:cNvSpPr txBox="1">
            <a:spLocks/>
          </p:cNvSpPr>
          <p:nvPr/>
        </p:nvSpPr>
        <p:spPr>
          <a:xfrm>
            <a:off x="1471675" y="5471917"/>
            <a:ext cx="7354830" cy="950976"/>
          </a:xfrm>
          <a:prstGeom prst="rect">
            <a:avLst/>
          </a:prstGeom>
          <a:noFill/>
        </p:spPr>
        <p:txBody>
          <a:bodyPr lIns="137160" tIns="0" rIns="182880"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spc="-70" dirty="0" smtClean="0">
                <a:gradFill>
                  <a:gsLst>
                    <a:gs pos="0">
                      <a:schemeClr val="tx1"/>
                    </a:gs>
                    <a:gs pos="100000">
                      <a:schemeClr val="tx1"/>
                    </a:gs>
                  </a:gsLst>
                  <a:lin ang="5400000" scaled="0"/>
                </a:gradFill>
                <a:latin typeface="Segoe UI Light"/>
              </a:rPr>
              <a:t>Having Fun!</a:t>
            </a:r>
          </a:p>
        </p:txBody>
      </p:sp>
      <p:pic>
        <p:nvPicPr>
          <p:cNvPr id="2" name="Picture 1"/>
          <p:cNvPicPr>
            <a:picLocks noChangeAspect="1"/>
          </p:cNvPicPr>
          <p:nvPr/>
        </p:nvPicPr>
        <p:blipFill>
          <a:blip r:embed="rId3">
            <a:lum bright="70000"/>
            <a:extLst>
              <a:ext uri="{28A0092B-C50C-407E-A947-70E740481C1C}">
                <a14:useLocalDpi xmlns:a14="http://schemas.microsoft.com/office/drawing/2010/main" val="0"/>
              </a:ext>
            </a:extLst>
          </a:blip>
          <a:stretch>
            <a:fillRect/>
          </a:stretch>
        </p:blipFill>
        <p:spPr>
          <a:xfrm>
            <a:off x="618983" y="1546085"/>
            <a:ext cx="754406" cy="754406"/>
          </a:xfrm>
          <a:prstGeom prst="rect">
            <a:avLst/>
          </a:prstGeom>
        </p:spPr>
      </p:pic>
      <p:pic>
        <p:nvPicPr>
          <p:cNvPr id="3" name="Picture 2"/>
          <p:cNvPicPr>
            <a:picLocks noChangeAspect="1"/>
          </p:cNvPicPr>
          <p:nvPr/>
        </p:nvPicPr>
        <p:blipFill>
          <a:blip r:embed="rId4">
            <a:lum bright="73000"/>
            <a:extLst>
              <a:ext uri="{28A0092B-C50C-407E-A947-70E740481C1C}">
                <a14:useLocalDpi xmlns:a14="http://schemas.microsoft.com/office/drawing/2010/main" val="0"/>
              </a:ext>
            </a:extLst>
          </a:blip>
          <a:stretch>
            <a:fillRect/>
          </a:stretch>
        </p:blipFill>
        <p:spPr>
          <a:xfrm>
            <a:off x="618983" y="2552114"/>
            <a:ext cx="754406" cy="754406"/>
          </a:xfrm>
          <a:prstGeom prst="rect">
            <a:avLst/>
          </a:prstGeom>
        </p:spPr>
      </p:pic>
      <p:pic>
        <p:nvPicPr>
          <p:cNvPr id="6" name="Picture 5"/>
          <p:cNvPicPr>
            <a:picLocks noChangeAspect="1"/>
          </p:cNvPicPr>
          <p:nvPr/>
        </p:nvPicPr>
        <p:blipFill>
          <a:blip r:embed="rId5">
            <a:lum bright="72000"/>
            <a:extLst>
              <a:ext uri="{28A0092B-C50C-407E-A947-70E740481C1C}">
                <a14:useLocalDpi xmlns:a14="http://schemas.microsoft.com/office/drawing/2010/main" val="0"/>
              </a:ext>
            </a:extLst>
          </a:blip>
          <a:stretch>
            <a:fillRect/>
          </a:stretch>
        </p:blipFill>
        <p:spPr>
          <a:xfrm>
            <a:off x="613047" y="3555175"/>
            <a:ext cx="760342" cy="760342"/>
          </a:xfrm>
          <a:prstGeom prst="rect">
            <a:avLst/>
          </a:prstGeom>
        </p:spPr>
      </p:pic>
      <p:pic>
        <p:nvPicPr>
          <p:cNvPr id="8" name="Picture 7"/>
          <p:cNvPicPr>
            <a:picLocks noChangeAspect="1"/>
          </p:cNvPicPr>
          <p:nvPr/>
        </p:nvPicPr>
        <p:blipFill>
          <a:blip r:embed="rId6">
            <a:lum bright="72000"/>
            <a:extLst>
              <a:ext uri="{28A0092B-C50C-407E-A947-70E740481C1C}">
                <a14:useLocalDpi xmlns:a14="http://schemas.microsoft.com/office/drawing/2010/main" val="0"/>
              </a:ext>
            </a:extLst>
          </a:blip>
          <a:stretch>
            <a:fillRect/>
          </a:stretch>
        </p:blipFill>
        <p:spPr>
          <a:xfrm>
            <a:off x="637117" y="4585275"/>
            <a:ext cx="712202" cy="712202"/>
          </a:xfrm>
          <a:prstGeom prst="rect">
            <a:avLst/>
          </a:prstGeom>
        </p:spPr>
      </p:pic>
      <p:pic>
        <p:nvPicPr>
          <p:cNvPr id="14" name="Picture 13"/>
          <p:cNvPicPr>
            <a:picLocks noChangeAspect="1"/>
          </p:cNvPicPr>
          <p:nvPr/>
        </p:nvPicPr>
        <p:blipFill>
          <a:blip r:embed="rId7"/>
          <a:stretch>
            <a:fillRect/>
          </a:stretch>
        </p:blipFill>
        <p:spPr>
          <a:xfrm>
            <a:off x="5856831" y="-6571"/>
            <a:ext cx="6331994" cy="3561746"/>
          </a:xfrm>
          <a:prstGeom prst="rect">
            <a:avLst/>
          </a:prstGeom>
        </p:spPr>
      </p:pic>
      <p:pic>
        <p:nvPicPr>
          <p:cNvPr id="5" name="Picture 4"/>
          <p:cNvPicPr>
            <a:picLocks noChangeAspect="1"/>
          </p:cNvPicPr>
          <p:nvPr/>
        </p:nvPicPr>
        <p:blipFill>
          <a:blip r:embed="rId8">
            <a:lum bright="70000" contrast="-70000"/>
            <a:extLst>
              <a:ext uri="{28A0092B-C50C-407E-A947-70E740481C1C}">
                <a14:useLocalDpi xmlns:a14="http://schemas.microsoft.com/office/drawing/2010/main" val="0"/>
              </a:ext>
            </a:extLst>
          </a:blip>
          <a:stretch>
            <a:fillRect/>
          </a:stretch>
        </p:blipFill>
        <p:spPr>
          <a:xfrm>
            <a:off x="613047" y="5567234"/>
            <a:ext cx="760342" cy="760342"/>
          </a:xfrm>
          <a:prstGeom prst="rect">
            <a:avLst/>
          </a:prstGeom>
          <a:noFill/>
          <a:ln>
            <a:noFill/>
          </a:ln>
        </p:spPr>
      </p:pic>
    </p:spTree>
    <p:extLst>
      <p:ext uri="{BB962C8B-B14F-4D97-AF65-F5344CB8AC3E}">
        <p14:creationId xmlns:p14="http://schemas.microsoft.com/office/powerpoint/2010/main" val="221649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GB" dirty="0" smtClean="0"/>
              <a:t>What are the rules?</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8911" y="5593158"/>
            <a:ext cx="1611950" cy="137314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2722" y="5832031"/>
            <a:ext cx="2215090" cy="895396"/>
          </a:xfrm>
          <a:prstGeom prst="rect">
            <a:avLst/>
          </a:prstGeom>
        </p:spPr>
      </p:pic>
    </p:spTree>
    <p:extLst>
      <p:ext uri="{BB962C8B-B14F-4D97-AF65-F5344CB8AC3E}">
        <p14:creationId xmlns:p14="http://schemas.microsoft.com/office/powerpoint/2010/main" val="1547131178"/>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597215"/>
          </a:xfrm>
        </p:spPr>
        <p:txBody>
          <a:bodyPr/>
          <a:lstStyle/>
          <a:p>
            <a:r>
              <a:rPr lang="de-DE" sz="4312" dirty="0" smtClean="0">
                <a:solidFill>
                  <a:srgbClr val="505050"/>
                </a:solidFill>
              </a:rPr>
              <a:t>NeST Hackathon 2015 Rules</a:t>
            </a:r>
            <a:endParaRPr lang="en-US" dirty="0">
              <a:solidFill>
                <a:srgbClr val="505050"/>
              </a:solidFill>
            </a:endParaRPr>
          </a:p>
        </p:txBody>
      </p:sp>
      <p:sp>
        <p:nvSpPr>
          <p:cNvPr id="38" name="TextBox 37"/>
          <p:cNvSpPr txBox="1"/>
          <p:nvPr/>
        </p:nvSpPr>
        <p:spPr>
          <a:xfrm>
            <a:off x="3345936" y="4206150"/>
            <a:ext cx="7492110" cy="959062"/>
          </a:xfrm>
          <a:prstGeom prst="rect">
            <a:avLst/>
          </a:prstGeom>
          <a:noFill/>
          <a:ln>
            <a:noFill/>
          </a:ln>
        </p:spPr>
        <p:txBody>
          <a:bodyPr wrap="square" lIns="0" tIns="44808" rIns="0" bIns="44808" rtlCol="0">
            <a:spAutoFit/>
          </a:bodyPr>
          <a:lstStyle/>
          <a:p>
            <a:pPr defTabSz="1194729">
              <a:lnSpc>
                <a:spcPct val="90000"/>
              </a:lnSpc>
              <a:spcBef>
                <a:spcPct val="20000"/>
              </a:spcBef>
            </a:pPr>
            <a:r>
              <a:rPr lang="de-DE" sz="3136" dirty="0" smtClean="0">
                <a:solidFill>
                  <a:srgbClr val="F17719">
                    <a:alpha val="99000"/>
                  </a:srgbClr>
                </a:solidFill>
                <a:latin typeface="Segoe UI Light"/>
                <a:ea typeface="Segoe UI" pitchFamily="34" charset="0"/>
                <a:cs typeface="Segoe UI" pitchFamily="34" charset="0"/>
              </a:rPr>
              <a:t>Must use a GitHub repository so your code is available to everyone after the event.</a:t>
            </a:r>
            <a:endParaRPr lang="en-US" sz="3136" dirty="0">
              <a:solidFill>
                <a:srgbClr val="F17719">
                  <a:alpha val="99000"/>
                </a:srgbClr>
              </a:solidFill>
              <a:latin typeface="Segoe UI Light"/>
              <a:ea typeface="Segoe UI" pitchFamily="34" charset="0"/>
              <a:cs typeface="Segoe UI" pitchFamily="34" charset="0"/>
            </a:endParaRPr>
          </a:p>
        </p:txBody>
      </p:sp>
      <p:sp>
        <p:nvSpPr>
          <p:cNvPr id="41" name="TextBox 40"/>
          <p:cNvSpPr txBox="1"/>
          <p:nvPr/>
        </p:nvSpPr>
        <p:spPr>
          <a:xfrm>
            <a:off x="3345936" y="1540305"/>
            <a:ext cx="6660804" cy="532908"/>
          </a:xfrm>
          <a:prstGeom prst="rect">
            <a:avLst/>
          </a:prstGeom>
          <a:noFill/>
          <a:ln>
            <a:noFill/>
          </a:ln>
        </p:spPr>
        <p:txBody>
          <a:bodyPr wrap="square" lIns="0" tIns="44808" rIns="0" bIns="44808" rtlCol="0">
            <a:spAutoFit/>
          </a:bodyPr>
          <a:lstStyle/>
          <a:p>
            <a:pPr defTabSz="1194729">
              <a:lnSpc>
                <a:spcPct val="90000"/>
              </a:lnSpc>
              <a:spcBef>
                <a:spcPct val="20000"/>
              </a:spcBef>
            </a:pPr>
            <a:r>
              <a:rPr lang="en-US" sz="3136" dirty="0" smtClean="0">
                <a:solidFill>
                  <a:srgbClr val="8A3986">
                    <a:alpha val="99000"/>
                  </a:srgbClr>
                </a:solidFill>
                <a:latin typeface="Segoe UI Light"/>
                <a:ea typeface="Segoe UI" pitchFamily="34" charset="0"/>
                <a:cs typeface="Segoe UI" pitchFamily="34" charset="0"/>
              </a:rPr>
              <a:t>Must make use of the </a:t>
            </a:r>
            <a:r>
              <a:rPr lang="en-US" sz="3136" dirty="0" err="1" smtClean="0">
                <a:solidFill>
                  <a:srgbClr val="8A3986">
                    <a:alpha val="99000"/>
                  </a:srgbClr>
                </a:solidFill>
                <a:latin typeface="Segoe UI Light"/>
                <a:ea typeface="Segoe UI" pitchFamily="34" charset="0"/>
                <a:cs typeface="Segoe UI" pitchFamily="34" charset="0"/>
              </a:rPr>
              <a:t>iTracs</a:t>
            </a:r>
            <a:r>
              <a:rPr lang="en-US" sz="3136" dirty="0" smtClean="0">
                <a:solidFill>
                  <a:srgbClr val="8A3986">
                    <a:alpha val="99000"/>
                  </a:srgbClr>
                </a:solidFill>
                <a:latin typeface="Segoe UI Light"/>
                <a:ea typeface="Segoe UI" pitchFamily="34" charset="0"/>
                <a:cs typeface="Segoe UI" pitchFamily="34" charset="0"/>
              </a:rPr>
              <a:t> API.</a:t>
            </a:r>
            <a:endParaRPr lang="en-US" sz="3136" dirty="0">
              <a:solidFill>
                <a:srgbClr val="8A3986">
                  <a:alpha val="99000"/>
                </a:srgbClr>
              </a:solidFill>
              <a:latin typeface="Segoe UI Light"/>
              <a:ea typeface="Segoe UI" pitchFamily="34" charset="0"/>
              <a:cs typeface="Segoe UI" pitchFamily="34" charset="0"/>
            </a:endParaRPr>
          </a:p>
        </p:txBody>
      </p:sp>
      <p:sp>
        <p:nvSpPr>
          <p:cNvPr id="44" name="TextBox 43"/>
          <p:cNvSpPr txBox="1"/>
          <p:nvPr/>
        </p:nvSpPr>
        <p:spPr>
          <a:xfrm>
            <a:off x="3345936" y="2954043"/>
            <a:ext cx="7393579" cy="532908"/>
          </a:xfrm>
          <a:prstGeom prst="rect">
            <a:avLst/>
          </a:prstGeom>
          <a:noFill/>
          <a:ln>
            <a:noFill/>
          </a:ln>
        </p:spPr>
        <p:txBody>
          <a:bodyPr wrap="square" lIns="0" tIns="44808" rIns="0" bIns="44808" rtlCol="0">
            <a:spAutoFit/>
          </a:bodyPr>
          <a:lstStyle/>
          <a:p>
            <a:pPr defTabSz="1194729">
              <a:lnSpc>
                <a:spcPct val="90000"/>
              </a:lnSpc>
              <a:spcBef>
                <a:spcPct val="20000"/>
              </a:spcBef>
            </a:pPr>
            <a:r>
              <a:rPr lang="en-US" sz="3136" dirty="0" smtClean="0">
                <a:solidFill>
                  <a:srgbClr val="0054A7">
                    <a:alpha val="99000"/>
                  </a:srgbClr>
                </a:solidFill>
                <a:latin typeface="Segoe UI Light"/>
                <a:ea typeface="Segoe UI" pitchFamily="34" charset="0"/>
                <a:cs typeface="Segoe UI" pitchFamily="34" charset="0"/>
              </a:rPr>
              <a:t>Use any programming language you like.</a:t>
            </a:r>
            <a:endParaRPr lang="en-US" sz="3136" dirty="0">
              <a:solidFill>
                <a:srgbClr val="0054A7">
                  <a:alpha val="99000"/>
                </a:srgbClr>
              </a:solidFill>
              <a:latin typeface="Segoe UI Light"/>
              <a:ea typeface="Segoe UI" pitchFamily="34" charset="0"/>
              <a:cs typeface="Segoe UI" pitchFamily="34" charset="0"/>
            </a:endParaRPr>
          </a:p>
        </p:txBody>
      </p:sp>
      <p:sp>
        <p:nvSpPr>
          <p:cNvPr id="49" name="TextBox 48"/>
          <p:cNvSpPr txBox="1"/>
          <p:nvPr/>
        </p:nvSpPr>
        <p:spPr>
          <a:xfrm>
            <a:off x="3345936" y="5624598"/>
            <a:ext cx="7751992" cy="959062"/>
          </a:xfrm>
          <a:prstGeom prst="rect">
            <a:avLst/>
          </a:prstGeom>
          <a:noFill/>
          <a:ln>
            <a:noFill/>
          </a:ln>
        </p:spPr>
        <p:txBody>
          <a:bodyPr wrap="square" lIns="0" tIns="44808" rIns="0" bIns="44808" rtlCol="0">
            <a:spAutoFit/>
          </a:bodyPr>
          <a:lstStyle/>
          <a:p>
            <a:pPr defTabSz="1194729">
              <a:lnSpc>
                <a:spcPct val="90000"/>
              </a:lnSpc>
              <a:spcBef>
                <a:spcPct val="20000"/>
              </a:spcBef>
            </a:pPr>
            <a:r>
              <a:rPr lang="de-DE" sz="3136" dirty="0" smtClean="0">
                <a:solidFill>
                  <a:srgbClr val="D52D1A">
                    <a:alpha val="99000"/>
                  </a:srgbClr>
                </a:solidFill>
                <a:latin typeface="Segoe UI Light"/>
                <a:ea typeface="Segoe UI" pitchFamily="34" charset="0"/>
                <a:cs typeface="Segoe UI" pitchFamily="34" charset="0"/>
              </a:rPr>
              <a:t>Must showcase your application to be elligable for a prize.</a:t>
            </a:r>
            <a:endParaRPr lang="en-US" sz="3136" dirty="0">
              <a:solidFill>
                <a:srgbClr val="D52D1A">
                  <a:alpha val="99000"/>
                </a:srgbClr>
              </a:solidFill>
              <a:latin typeface="Segoe UI Light"/>
              <a:ea typeface="Segoe UI" pitchFamily="34" charset="0"/>
              <a:cs typeface="Segoe UI" pitchFamily="34" charset="0"/>
            </a:endParaRPr>
          </a:p>
        </p:txBody>
      </p:sp>
      <p:sp>
        <p:nvSpPr>
          <p:cNvPr id="33" name="Oval 32"/>
          <p:cNvSpPr/>
          <p:nvPr/>
        </p:nvSpPr>
        <p:spPr bwMode="auto">
          <a:xfrm>
            <a:off x="1147388" y="1162033"/>
            <a:ext cx="1288162" cy="1288162"/>
          </a:xfrm>
          <a:prstGeom prst="ellipse">
            <a:avLst/>
          </a:prstGeom>
          <a:solidFill>
            <a:schemeClr val="bg1"/>
          </a:solidFill>
          <a:ln w="76200">
            <a:solidFill>
              <a:srgbClr val="68217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3916" fontAlgn="base">
              <a:lnSpc>
                <a:spcPct val="90000"/>
              </a:lnSpc>
              <a:spcBef>
                <a:spcPct val="0"/>
              </a:spcBef>
              <a:spcAft>
                <a:spcPct val="0"/>
              </a:spcAft>
            </a:pPr>
            <a:endParaRPr lang="en-US" sz="4704" dirty="0">
              <a:solidFill>
                <a:srgbClr val="2FAFE9"/>
              </a:solidFill>
              <a:ea typeface="Segoe UI" pitchFamily="34" charset="0"/>
              <a:cs typeface="Segoe UI" pitchFamily="34" charset="0"/>
            </a:endParaRPr>
          </a:p>
        </p:txBody>
      </p:sp>
      <p:sp>
        <p:nvSpPr>
          <p:cNvPr id="34" name="Oval 33"/>
          <p:cNvSpPr/>
          <p:nvPr/>
        </p:nvSpPr>
        <p:spPr bwMode="auto">
          <a:xfrm>
            <a:off x="1159131" y="2576416"/>
            <a:ext cx="1288162" cy="1288162"/>
          </a:xfrm>
          <a:prstGeom prst="ellipse">
            <a:avLst/>
          </a:prstGeom>
          <a:solidFill>
            <a:schemeClr val="bg1"/>
          </a:solidFill>
          <a:ln w="76200">
            <a:solidFill>
              <a:srgbClr val="0054A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3916" fontAlgn="base">
              <a:lnSpc>
                <a:spcPct val="90000"/>
              </a:lnSpc>
              <a:spcBef>
                <a:spcPct val="0"/>
              </a:spcBef>
              <a:spcAft>
                <a:spcPct val="0"/>
              </a:spcAft>
            </a:pPr>
            <a:endParaRPr lang="en-US" sz="4704" dirty="0">
              <a:solidFill>
                <a:srgbClr val="2FAFE9"/>
              </a:solidFill>
              <a:ea typeface="Segoe UI" pitchFamily="34" charset="0"/>
              <a:cs typeface="Segoe UI" pitchFamily="34" charset="0"/>
            </a:endParaRPr>
          </a:p>
        </p:txBody>
      </p:sp>
      <p:sp>
        <p:nvSpPr>
          <p:cNvPr id="35" name="Oval 34"/>
          <p:cNvSpPr/>
          <p:nvPr/>
        </p:nvSpPr>
        <p:spPr bwMode="auto">
          <a:xfrm>
            <a:off x="1147388" y="3990799"/>
            <a:ext cx="1288162" cy="1288162"/>
          </a:xfrm>
          <a:prstGeom prst="ellipse">
            <a:avLst/>
          </a:prstGeom>
          <a:solidFill>
            <a:schemeClr val="bg1"/>
          </a:solidFill>
          <a:ln w="76200">
            <a:solidFill>
              <a:srgbClr val="F1791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3916" fontAlgn="base">
              <a:lnSpc>
                <a:spcPct val="90000"/>
              </a:lnSpc>
              <a:spcBef>
                <a:spcPct val="0"/>
              </a:spcBef>
              <a:spcAft>
                <a:spcPct val="0"/>
              </a:spcAft>
            </a:pPr>
            <a:endParaRPr lang="en-US" sz="4704" dirty="0">
              <a:solidFill>
                <a:srgbClr val="2FAFE9"/>
              </a:solidFill>
              <a:ea typeface="Segoe UI" pitchFamily="34" charset="0"/>
              <a:cs typeface="Segoe UI" pitchFamily="34" charset="0"/>
            </a:endParaRPr>
          </a:p>
        </p:txBody>
      </p:sp>
      <p:sp>
        <p:nvSpPr>
          <p:cNvPr id="36" name="Oval 35"/>
          <p:cNvSpPr/>
          <p:nvPr/>
        </p:nvSpPr>
        <p:spPr bwMode="auto">
          <a:xfrm>
            <a:off x="1147388" y="5405182"/>
            <a:ext cx="1288162" cy="1288162"/>
          </a:xfrm>
          <a:prstGeom prst="ellipse">
            <a:avLst/>
          </a:prstGeom>
          <a:solidFill>
            <a:schemeClr val="bg1"/>
          </a:solidFill>
          <a:ln w="76200">
            <a:solidFill>
              <a:srgbClr val="D52F1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3916" fontAlgn="base">
              <a:lnSpc>
                <a:spcPct val="90000"/>
              </a:lnSpc>
              <a:spcBef>
                <a:spcPct val="0"/>
              </a:spcBef>
              <a:spcAft>
                <a:spcPct val="0"/>
              </a:spcAft>
            </a:pPr>
            <a:endParaRPr lang="en-US" sz="4704" dirty="0">
              <a:solidFill>
                <a:srgbClr val="2FAFE9"/>
              </a:solidFill>
              <a:ea typeface="Segoe UI" pitchFamily="34" charset="0"/>
              <a:cs typeface="Segoe UI" pitchFamily="34" charset="0"/>
            </a:endParaRPr>
          </a:p>
        </p:txBody>
      </p:sp>
      <p:pic>
        <p:nvPicPr>
          <p:cNvPr id="3" name="Picture 2"/>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289223" y="1303868"/>
            <a:ext cx="1004492" cy="1004492"/>
          </a:xfrm>
          <a:prstGeom prst="rect">
            <a:avLst/>
          </a:prstGeom>
        </p:spPr>
      </p:pic>
      <p:pic>
        <p:nvPicPr>
          <p:cNvPr id="4" name="Picture 3"/>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89223" y="2755600"/>
            <a:ext cx="929794" cy="92979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3498" y="4242351"/>
            <a:ext cx="815519" cy="81551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9223" y="5555912"/>
            <a:ext cx="1027748" cy="1027748"/>
          </a:xfrm>
          <a:prstGeom prst="rect">
            <a:avLst/>
          </a:prstGeom>
        </p:spPr>
      </p:pic>
    </p:spTree>
    <p:extLst>
      <p:ext uri="{BB962C8B-B14F-4D97-AF65-F5344CB8AC3E}">
        <p14:creationId xmlns:p14="http://schemas.microsoft.com/office/powerpoint/2010/main" val="787817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GB" dirty="0" smtClean="0"/>
              <a:t>Sponsors</a:t>
            </a:r>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8911" y="5593158"/>
            <a:ext cx="1611950" cy="137314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2722" y="5832031"/>
            <a:ext cx="2215090" cy="895396"/>
          </a:xfrm>
          <a:prstGeom prst="rect">
            <a:avLst/>
          </a:prstGeom>
        </p:spPr>
      </p:pic>
      <p:pic>
        <p:nvPicPr>
          <p:cNvPr id="6" name="Picture 5"/>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6667281" y="401322"/>
            <a:ext cx="3906204" cy="159462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67281" y="1995950"/>
            <a:ext cx="3711630" cy="1732722"/>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5761" y="3924006"/>
            <a:ext cx="2489244" cy="1369330"/>
          </a:xfrm>
          <a:prstGeom prst="rect">
            <a:avLst/>
          </a:prstGeom>
        </p:spPr>
      </p:pic>
    </p:spTree>
    <p:extLst>
      <p:ext uri="{BB962C8B-B14F-4D97-AF65-F5344CB8AC3E}">
        <p14:creationId xmlns:p14="http://schemas.microsoft.com/office/powerpoint/2010/main" val="2163888663"/>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597215"/>
          </a:xfrm>
        </p:spPr>
        <p:txBody>
          <a:bodyPr/>
          <a:lstStyle/>
          <a:p>
            <a:r>
              <a:rPr lang="de-DE" sz="4312" dirty="0" smtClean="0">
                <a:solidFill>
                  <a:srgbClr val="505050"/>
                </a:solidFill>
              </a:rPr>
              <a:t>Things to know...</a:t>
            </a:r>
            <a:endParaRPr lang="en-US" dirty="0">
              <a:solidFill>
                <a:srgbClr val="505050"/>
              </a:solidFill>
            </a:endParaRPr>
          </a:p>
        </p:txBody>
      </p:sp>
      <p:sp>
        <p:nvSpPr>
          <p:cNvPr id="38" name="TextBox 37"/>
          <p:cNvSpPr txBox="1"/>
          <p:nvPr/>
        </p:nvSpPr>
        <p:spPr>
          <a:xfrm>
            <a:off x="3345936" y="4206150"/>
            <a:ext cx="7492110" cy="524777"/>
          </a:xfrm>
          <a:prstGeom prst="rect">
            <a:avLst/>
          </a:prstGeom>
          <a:noFill/>
          <a:ln>
            <a:noFill/>
          </a:ln>
        </p:spPr>
        <p:txBody>
          <a:bodyPr wrap="square" lIns="0" tIns="44808" rIns="0" bIns="44808" rtlCol="0">
            <a:spAutoFit/>
          </a:bodyPr>
          <a:lstStyle/>
          <a:p>
            <a:pPr defTabSz="1194729">
              <a:lnSpc>
                <a:spcPct val="90000"/>
              </a:lnSpc>
              <a:spcBef>
                <a:spcPct val="20000"/>
              </a:spcBef>
            </a:pPr>
            <a:r>
              <a:rPr lang="de-DE" sz="3136" dirty="0" smtClean="0">
                <a:solidFill>
                  <a:srgbClr val="F17719">
                    <a:alpha val="99000"/>
                  </a:srgbClr>
                </a:solidFill>
                <a:latin typeface="Segoe UI Light"/>
                <a:ea typeface="Segoe UI" pitchFamily="34" charset="0"/>
                <a:cs typeface="Segoe UI" pitchFamily="34" charset="0"/>
              </a:rPr>
              <a:t>Food and Drink</a:t>
            </a:r>
            <a:endParaRPr lang="en-US" sz="3136" dirty="0">
              <a:solidFill>
                <a:srgbClr val="F17719">
                  <a:alpha val="99000"/>
                </a:srgbClr>
              </a:solidFill>
              <a:latin typeface="Segoe UI Light"/>
              <a:ea typeface="Segoe UI" pitchFamily="34" charset="0"/>
              <a:cs typeface="Segoe UI" pitchFamily="34" charset="0"/>
            </a:endParaRPr>
          </a:p>
        </p:txBody>
      </p:sp>
      <p:sp>
        <p:nvSpPr>
          <p:cNvPr id="41" name="TextBox 40"/>
          <p:cNvSpPr txBox="1"/>
          <p:nvPr/>
        </p:nvSpPr>
        <p:spPr>
          <a:xfrm>
            <a:off x="3345936" y="1540305"/>
            <a:ext cx="6660804" cy="532908"/>
          </a:xfrm>
          <a:prstGeom prst="rect">
            <a:avLst/>
          </a:prstGeom>
          <a:noFill/>
          <a:ln>
            <a:noFill/>
          </a:ln>
        </p:spPr>
        <p:txBody>
          <a:bodyPr wrap="square" lIns="0" tIns="44808" rIns="0" bIns="44808" rtlCol="0">
            <a:spAutoFit/>
          </a:bodyPr>
          <a:lstStyle/>
          <a:p>
            <a:pPr defTabSz="1194729">
              <a:lnSpc>
                <a:spcPct val="90000"/>
              </a:lnSpc>
              <a:spcBef>
                <a:spcPct val="20000"/>
              </a:spcBef>
            </a:pPr>
            <a:r>
              <a:rPr lang="en-US" sz="3136" dirty="0" smtClean="0">
                <a:solidFill>
                  <a:srgbClr val="8A3986">
                    <a:alpha val="99000"/>
                  </a:srgbClr>
                </a:solidFill>
                <a:latin typeface="Segoe UI Light"/>
                <a:ea typeface="Segoe UI" pitchFamily="34" charset="0"/>
                <a:cs typeface="Segoe UI" pitchFamily="34" charset="0"/>
              </a:rPr>
              <a:t>Wireless: Please try and use </a:t>
            </a:r>
            <a:r>
              <a:rPr lang="en-US" sz="3136" dirty="0" err="1" smtClean="0">
                <a:solidFill>
                  <a:srgbClr val="8A3986">
                    <a:alpha val="99000"/>
                  </a:srgbClr>
                </a:solidFill>
                <a:latin typeface="Segoe UI Light"/>
                <a:ea typeface="Segoe UI" pitchFamily="34" charset="0"/>
                <a:cs typeface="Segoe UI" pitchFamily="34" charset="0"/>
              </a:rPr>
              <a:t>Eduroam</a:t>
            </a:r>
            <a:endParaRPr lang="en-US" sz="3136" dirty="0">
              <a:solidFill>
                <a:srgbClr val="8A3986">
                  <a:alpha val="99000"/>
                </a:srgbClr>
              </a:solidFill>
              <a:latin typeface="Segoe UI Light"/>
              <a:ea typeface="Segoe UI" pitchFamily="34" charset="0"/>
              <a:cs typeface="Segoe UI" pitchFamily="34" charset="0"/>
            </a:endParaRPr>
          </a:p>
        </p:txBody>
      </p:sp>
      <p:sp>
        <p:nvSpPr>
          <p:cNvPr id="44" name="TextBox 43"/>
          <p:cNvSpPr txBox="1"/>
          <p:nvPr/>
        </p:nvSpPr>
        <p:spPr>
          <a:xfrm>
            <a:off x="3345936" y="2954043"/>
            <a:ext cx="7393579" cy="532908"/>
          </a:xfrm>
          <a:prstGeom prst="rect">
            <a:avLst/>
          </a:prstGeom>
          <a:noFill/>
          <a:ln>
            <a:noFill/>
          </a:ln>
        </p:spPr>
        <p:txBody>
          <a:bodyPr wrap="square" lIns="0" tIns="44808" rIns="0" bIns="44808" rtlCol="0">
            <a:spAutoFit/>
          </a:bodyPr>
          <a:lstStyle/>
          <a:p>
            <a:pPr defTabSz="1194729">
              <a:lnSpc>
                <a:spcPct val="90000"/>
              </a:lnSpc>
              <a:spcBef>
                <a:spcPct val="20000"/>
              </a:spcBef>
            </a:pPr>
            <a:r>
              <a:rPr lang="en-US" sz="3136" dirty="0" smtClean="0">
                <a:solidFill>
                  <a:srgbClr val="0054A7">
                    <a:alpha val="99000"/>
                  </a:srgbClr>
                </a:solidFill>
                <a:latin typeface="Segoe UI Light"/>
                <a:ea typeface="Segoe UI" pitchFamily="34" charset="0"/>
                <a:cs typeface="Segoe UI" pitchFamily="34" charset="0"/>
              </a:rPr>
              <a:t>Building Access</a:t>
            </a:r>
            <a:endParaRPr lang="en-US" sz="3136" dirty="0">
              <a:solidFill>
                <a:srgbClr val="0054A7">
                  <a:alpha val="99000"/>
                </a:srgbClr>
              </a:solidFill>
              <a:latin typeface="Segoe UI Light"/>
              <a:ea typeface="Segoe UI" pitchFamily="34" charset="0"/>
              <a:cs typeface="Segoe UI" pitchFamily="34" charset="0"/>
            </a:endParaRPr>
          </a:p>
        </p:txBody>
      </p:sp>
      <p:sp>
        <p:nvSpPr>
          <p:cNvPr id="49" name="TextBox 48"/>
          <p:cNvSpPr txBox="1"/>
          <p:nvPr/>
        </p:nvSpPr>
        <p:spPr>
          <a:xfrm>
            <a:off x="3345936" y="5624598"/>
            <a:ext cx="7751992" cy="524777"/>
          </a:xfrm>
          <a:prstGeom prst="rect">
            <a:avLst/>
          </a:prstGeom>
          <a:noFill/>
          <a:ln>
            <a:noFill/>
          </a:ln>
        </p:spPr>
        <p:txBody>
          <a:bodyPr wrap="square" lIns="0" tIns="44808" rIns="0" bIns="44808" rtlCol="0">
            <a:spAutoFit/>
          </a:bodyPr>
          <a:lstStyle/>
          <a:p>
            <a:pPr defTabSz="1194729">
              <a:lnSpc>
                <a:spcPct val="90000"/>
              </a:lnSpc>
              <a:spcBef>
                <a:spcPct val="20000"/>
              </a:spcBef>
            </a:pPr>
            <a:r>
              <a:rPr lang="en-US" sz="3136" dirty="0" smtClean="0">
                <a:solidFill>
                  <a:srgbClr val="D52D1A">
                    <a:alpha val="99000"/>
                  </a:srgbClr>
                </a:solidFill>
                <a:latin typeface="Segoe UI Light"/>
                <a:ea typeface="Segoe UI" pitchFamily="34" charset="0"/>
                <a:cs typeface="Segoe UI" pitchFamily="34" charset="0"/>
              </a:rPr>
              <a:t>Bathrooms</a:t>
            </a:r>
            <a:endParaRPr lang="en-US" sz="3136" dirty="0">
              <a:solidFill>
                <a:srgbClr val="D52D1A">
                  <a:alpha val="99000"/>
                </a:srgbClr>
              </a:solidFill>
              <a:latin typeface="Segoe UI Light"/>
              <a:ea typeface="Segoe UI" pitchFamily="34" charset="0"/>
              <a:cs typeface="Segoe UI" pitchFamily="34" charset="0"/>
            </a:endParaRPr>
          </a:p>
        </p:txBody>
      </p:sp>
      <p:sp>
        <p:nvSpPr>
          <p:cNvPr id="33" name="Oval 32"/>
          <p:cNvSpPr/>
          <p:nvPr/>
        </p:nvSpPr>
        <p:spPr bwMode="auto">
          <a:xfrm>
            <a:off x="1147388" y="1162033"/>
            <a:ext cx="1288162" cy="1288162"/>
          </a:xfrm>
          <a:prstGeom prst="ellipse">
            <a:avLst/>
          </a:prstGeom>
          <a:solidFill>
            <a:schemeClr val="bg1"/>
          </a:solidFill>
          <a:ln w="76200">
            <a:solidFill>
              <a:srgbClr val="68217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3916" fontAlgn="base">
              <a:lnSpc>
                <a:spcPct val="90000"/>
              </a:lnSpc>
              <a:spcBef>
                <a:spcPct val="0"/>
              </a:spcBef>
              <a:spcAft>
                <a:spcPct val="0"/>
              </a:spcAft>
            </a:pPr>
            <a:endParaRPr lang="en-US" sz="4704" dirty="0">
              <a:solidFill>
                <a:srgbClr val="2FAFE9"/>
              </a:solidFill>
              <a:ea typeface="Segoe UI" pitchFamily="34" charset="0"/>
              <a:cs typeface="Segoe UI" pitchFamily="34" charset="0"/>
            </a:endParaRPr>
          </a:p>
        </p:txBody>
      </p:sp>
      <p:sp>
        <p:nvSpPr>
          <p:cNvPr id="34" name="Oval 33"/>
          <p:cNvSpPr/>
          <p:nvPr/>
        </p:nvSpPr>
        <p:spPr bwMode="auto">
          <a:xfrm>
            <a:off x="1159131" y="2576416"/>
            <a:ext cx="1288162" cy="1288162"/>
          </a:xfrm>
          <a:prstGeom prst="ellipse">
            <a:avLst/>
          </a:prstGeom>
          <a:solidFill>
            <a:schemeClr val="bg1"/>
          </a:solidFill>
          <a:ln w="76200">
            <a:solidFill>
              <a:srgbClr val="0054A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3916" fontAlgn="base">
              <a:lnSpc>
                <a:spcPct val="90000"/>
              </a:lnSpc>
              <a:spcBef>
                <a:spcPct val="0"/>
              </a:spcBef>
              <a:spcAft>
                <a:spcPct val="0"/>
              </a:spcAft>
            </a:pPr>
            <a:endParaRPr lang="en-US" sz="4704" dirty="0">
              <a:solidFill>
                <a:srgbClr val="2FAFE9"/>
              </a:solidFill>
              <a:ea typeface="Segoe UI" pitchFamily="34" charset="0"/>
              <a:cs typeface="Segoe UI" pitchFamily="34" charset="0"/>
            </a:endParaRPr>
          </a:p>
        </p:txBody>
      </p:sp>
      <p:sp>
        <p:nvSpPr>
          <p:cNvPr id="35" name="Oval 34"/>
          <p:cNvSpPr/>
          <p:nvPr/>
        </p:nvSpPr>
        <p:spPr bwMode="auto">
          <a:xfrm>
            <a:off x="1147388" y="3990799"/>
            <a:ext cx="1288162" cy="1288162"/>
          </a:xfrm>
          <a:prstGeom prst="ellipse">
            <a:avLst/>
          </a:prstGeom>
          <a:solidFill>
            <a:schemeClr val="bg1"/>
          </a:solidFill>
          <a:ln w="76200">
            <a:solidFill>
              <a:srgbClr val="F1791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3916" fontAlgn="base">
              <a:lnSpc>
                <a:spcPct val="90000"/>
              </a:lnSpc>
              <a:spcBef>
                <a:spcPct val="0"/>
              </a:spcBef>
              <a:spcAft>
                <a:spcPct val="0"/>
              </a:spcAft>
            </a:pPr>
            <a:endParaRPr lang="en-US" sz="4704" dirty="0">
              <a:solidFill>
                <a:srgbClr val="2FAFE9"/>
              </a:solidFill>
              <a:ea typeface="Segoe UI" pitchFamily="34" charset="0"/>
              <a:cs typeface="Segoe UI" pitchFamily="34" charset="0"/>
            </a:endParaRPr>
          </a:p>
        </p:txBody>
      </p:sp>
      <p:sp>
        <p:nvSpPr>
          <p:cNvPr id="36" name="Oval 35"/>
          <p:cNvSpPr/>
          <p:nvPr/>
        </p:nvSpPr>
        <p:spPr bwMode="auto">
          <a:xfrm>
            <a:off x="1147388" y="5405182"/>
            <a:ext cx="1288162" cy="1288162"/>
          </a:xfrm>
          <a:prstGeom prst="ellipse">
            <a:avLst/>
          </a:prstGeom>
          <a:solidFill>
            <a:schemeClr val="bg1"/>
          </a:solidFill>
          <a:ln w="76200">
            <a:solidFill>
              <a:srgbClr val="D52F1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3916" fontAlgn="base">
              <a:lnSpc>
                <a:spcPct val="90000"/>
              </a:lnSpc>
              <a:spcBef>
                <a:spcPct val="0"/>
              </a:spcBef>
              <a:spcAft>
                <a:spcPct val="0"/>
              </a:spcAft>
            </a:pPr>
            <a:endParaRPr lang="en-US" sz="4704" dirty="0">
              <a:solidFill>
                <a:srgbClr val="2FAFE9"/>
              </a:solidFill>
              <a:ea typeface="Segoe UI" pitchFamily="34" charset="0"/>
              <a:cs typeface="Segoe UI" pitchFamily="34" charset="0"/>
            </a:endParaRPr>
          </a:p>
        </p:txBody>
      </p:sp>
      <p:pic>
        <p:nvPicPr>
          <p:cNvPr id="3" name="Picture 2"/>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289223" y="1303868"/>
            <a:ext cx="1004492" cy="1004492"/>
          </a:xfrm>
          <a:prstGeom prst="rect">
            <a:avLst/>
          </a:prstGeom>
        </p:spPr>
      </p:pic>
      <p:pic>
        <p:nvPicPr>
          <p:cNvPr id="4" name="Picture 3"/>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89223" y="2755600"/>
            <a:ext cx="929794" cy="92979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3498" y="4242351"/>
            <a:ext cx="815519" cy="81551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9223" y="5555912"/>
            <a:ext cx="1027748" cy="1027748"/>
          </a:xfrm>
          <a:prstGeom prst="rect">
            <a:avLst/>
          </a:prstGeom>
        </p:spPr>
      </p:pic>
    </p:spTree>
    <p:extLst>
      <p:ext uri="{BB962C8B-B14F-4D97-AF65-F5344CB8AC3E}">
        <p14:creationId xmlns:p14="http://schemas.microsoft.com/office/powerpoint/2010/main" val="23892951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1_Cover and Divider Pages">
  <a:themeElements>
    <a:clrScheme name="Custom 10">
      <a:dk1>
        <a:srgbClr val="000000"/>
      </a:dk1>
      <a:lt1>
        <a:srgbClr val="FFFFFF"/>
      </a:lt1>
      <a:dk2>
        <a:srgbClr val="3F3F3F"/>
      </a:dk2>
      <a:lt2>
        <a:srgbClr val="F2F2F2"/>
      </a:lt2>
      <a:accent1>
        <a:srgbClr val="442359"/>
      </a:accent1>
      <a:accent2>
        <a:srgbClr val="68217A"/>
      </a:accent2>
      <a:accent3>
        <a:srgbClr val="55C5E9"/>
      </a:accent3>
      <a:accent4>
        <a:srgbClr val="0072C6"/>
      </a:accent4>
      <a:accent5>
        <a:srgbClr val="7FBA00"/>
      </a:accent5>
      <a:accent6>
        <a:srgbClr val="BAD80A"/>
      </a:accent6>
      <a:hlink>
        <a:srgbClr val="00188F"/>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lnSpc>
            <a:spcPct val="90000"/>
          </a:lnSpc>
          <a:spcBef>
            <a:spcPct val="0"/>
          </a:spcBef>
          <a:spcAft>
            <a:spcPct val="0"/>
          </a:spcAft>
          <a:defRPr sz="2000" spc="-5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nSpc>
            <a:spcPct val="90000"/>
          </a:lnSpc>
          <a:defRPr sz="2400" spc="-70" dirty="0" smtClean="0">
            <a:gradFill>
              <a:gsLst>
                <a:gs pos="2917">
                  <a:schemeClr val="tx1"/>
                </a:gs>
                <a:gs pos="30000">
                  <a:schemeClr val="tx1"/>
                </a:gs>
              </a:gsLst>
              <a:lin ang="5400000" scaled="0"/>
            </a:gra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13381</TotalTime>
  <Words>728</Words>
  <Application>Microsoft Office PowerPoint</Application>
  <PresentationFormat>Custom</PresentationFormat>
  <Paragraphs>66</Paragraphs>
  <Slides>7</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Segoe UI</vt:lpstr>
      <vt:lpstr>Segoe UI Light</vt:lpstr>
      <vt:lpstr>Wingdings</vt:lpstr>
      <vt:lpstr>1_Cover and Divider Pages</vt:lpstr>
      <vt:lpstr>Introduction</vt:lpstr>
      <vt:lpstr>Who we are…</vt:lpstr>
      <vt:lpstr>What is this event?</vt:lpstr>
      <vt:lpstr>PowerPoint Presentation</vt:lpstr>
      <vt:lpstr>NeST Hackathon 2015 Rules</vt:lpstr>
      <vt:lpstr>PowerPoint Presentation</vt:lpstr>
      <vt:lpstr>Things to know...</vt:lpstr>
    </vt:vector>
  </TitlesOfParts>
  <Manager>&lt;Content Manager Name Here&gt;</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ALM with Visual Studio 2013</dc:title>
  <dc:subject>Visual Studio 11</dc:subject>
  <dc:creator>Thomas Gorry</dc:creator>
  <cp:keywords>Visual Studio, Team Foundation Server, TFS, Visual Studio Online, 2013</cp:keywords>
  <dc:description>Template: Claire Hoover, Silver Fox Productions
Formatting: 
Event Date: 
Event Location: 
Audience Type:</dc:description>
  <cp:lastModifiedBy>Thomas Gorry</cp:lastModifiedBy>
  <cp:revision>428</cp:revision>
  <dcterms:created xsi:type="dcterms:W3CDTF">2012-07-10T23:44:53Z</dcterms:created>
  <dcterms:modified xsi:type="dcterms:W3CDTF">2015-04-17T22:54:19Z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0x010100C270B96021B1E14A879E4B418713DF98</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y fmtid="{D5CDD505-2E9C-101B-9397-08002B2CF9AE}" pid="6" name="MetadataExtractionStatus">
    <vt:lpwstr>Metadata ExtractedSuccessfully</vt:lpwstr>
  </property>
  <property fmtid="{D5CDD505-2E9C-101B-9397-08002B2CF9AE}" pid="7" name="VerticalIndustry">
    <vt:lpwstr/>
  </property>
  <property fmtid="{D5CDD505-2E9C-101B-9397-08002B2CF9AE}" pid="8" name="Products">
    <vt:lpwstr/>
  </property>
  <property fmtid="{D5CDD505-2E9C-101B-9397-08002B2CF9AE}" pid="9" name="Solution">
    <vt:lpwstr/>
  </property>
  <property fmtid="{D5CDD505-2E9C-101B-9397-08002B2CF9AE}" pid="10" name="AssetType">
    <vt:lpwstr>184</vt:lpwstr>
  </property>
  <property fmtid="{D5CDD505-2E9C-101B-9397-08002B2CF9AE}" pid="11" name="OrganizationalCustomerSegment">
    <vt:lpwstr/>
  </property>
  <property fmtid="{D5CDD505-2E9C-101B-9397-08002B2CF9AE}" pid="12" name="ProductArea">
    <vt:lpwstr/>
  </property>
  <property fmtid="{D5CDD505-2E9C-101B-9397-08002B2CF9AE}" pid="13" name="USBMOLanguage">
    <vt:lpwstr>159;#English|a5ff94d2-1ec6-4a3d-91b6-499704bb2bfb</vt:lpwstr>
  </property>
  <property fmtid="{D5CDD505-2E9C-101B-9397-08002B2CF9AE}" pid="14" name="IndividualCustomerSegment">
    <vt:lpwstr/>
  </property>
  <property fmtid="{D5CDD505-2E9C-101B-9397-08002B2CF9AE}" pid="15" name="Country">
    <vt:lpwstr/>
  </property>
  <property fmtid="{D5CDD505-2E9C-101B-9397-08002B2CF9AE}" pid="16" name="Locale">
    <vt:lpwstr>160;#en-us|d9a69bff-8288-4080-b994-75d8eae21b51</vt:lpwstr>
  </property>
</Properties>
</file>